
<file path=[Content_Types].xml><?xml version="1.0" encoding="utf-8"?>
<Types xmlns="http://schemas.openxmlformats.org/package/2006/content-types">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autoCompressPictures="0">
  <p:sldMasterIdLst>
    <p:sldMasterId id="2147483648" r:id="rId4"/>
  </p:sldMasterIdLst>
  <p:notesMasterIdLst>
    <p:notesMasterId r:id="rId43"/>
  </p:notesMasterIdLst>
  <p:handoutMasterIdLst>
    <p:handoutMasterId r:id="rId44"/>
  </p:handoutMasterIdLst>
  <p:sldIdLst>
    <p:sldId id="582" r:id="rId5"/>
    <p:sldId id="584" r:id="rId6"/>
    <p:sldId id="412" r:id="rId7"/>
    <p:sldId id="583" r:id="rId8"/>
    <p:sldId id="485" r:id="rId9"/>
    <p:sldId id="646" r:id="rId10"/>
    <p:sldId id="649" r:id="rId11"/>
    <p:sldId id="647" r:id="rId12"/>
    <p:sldId id="481" r:id="rId13"/>
    <p:sldId id="644" r:id="rId14"/>
    <p:sldId id="477" r:id="rId15"/>
    <p:sldId id="478" r:id="rId16"/>
    <p:sldId id="509" r:id="rId17"/>
    <p:sldId id="489" r:id="rId18"/>
    <p:sldId id="490" r:id="rId19"/>
    <p:sldId id="505" r:id="rId20"/>
    <p:sldId id="506" r:id="rId21"/>
    <p:sldId id="507" r:id="rId22"/>
    <p:sldId id="645" r:id="rId23"/>
    <p:sldId id="493" r:id="rId24"/>
    <p:sldId id="643" r:id="rId25"/>
    <p:sldId id="494" r:id="rId26"/>
    <p:sldId id="552" r:id="rId27"/>
    <p:sldId id="558" r:id="rId28"/>
    <p:sldId id="554" r:id="rId29"/>
    <p:sldId id="559" r:id="rId30"/>
    <p:sldId id="556" r:id="rId31"/>
    <p:sldId id="510" r:id="rId32"/>
    <p:sldId id="486" r:id="rId33"/>
    <p:sldId id="480" r:id="rId34"/>
    <p:sldId id="415" r:id="rId35"/>
    <p:sldId id="457" r:id="rId36"/>
    <p:sldId id="488" r:id="rId37"/>
    <p:sldId id="561" r:id="rId38"/>
    <p:sldId id="562" r:id="rId39"/>
    <p:sldId id="648" r:id="rId40"/>
    <p:sldId id="566" r:id="rId41"/>
    <p:sldId id="642" r:id="rId42"/>
  </p:sldIdLst>
  <p:sldSz cx="14630400" cy="8229600"/>
  <p:notesSz cx="6799263" cy="9929813"/>
  <p:embeddedFontLst>
    <p:embeddedFont>
      <p:font typeface="Monotype Corsiva" panose="03010101010201010101" pitchFamily="66" charset="0"/>
      <p:italic r:id="rId45"/>
    </p:embeddedFont>
    <p:embeddedFont>
      <p:font typeface="Titillium Web" panose="00000500000000000000" pitchFamily="2" charset="0"/>
      <p:regular r:id="rId46"/>
      <p:bold r:id="rId47"/>
      <p:italic r:id="rId48"/>
      <p:boldItalic r:id="rId49"/>
    </p:embeddedFont>
  </p:embeddedFontLst>
  <p:defaultTextStyle>
    <a:defPPr>
      <a:defRPr lang="en-US"/>
    </a:defPPr>
    <a:lvl1pPr marL="0" algn="l" defTabSz="1463040" rtl="0" eaLnBrk="1" latinLnBrk="0" hangingPunct="1">
      <a:defRPr sz="2880" kern="1200">
        <a:solidFill>
          <a:schemeClr val="tx1"/>
        </a:solidFill>
        <a:latin typeface="+mn-lt"/>
        <a:ea typeface="+mn-ea"/>
        <a:cs typeface="+mn-cs"/>
      </a:defRPr>
    </a:lvl1pPr>
    <a:lvl2pPr marL="731520" algn="l" defTabSz="1463040" rtl="0" eaLnBrk="1" latinLnBrk="0" hangingPunct="1">
      <a:defRPr sz="2880" kern="1200">
        <a:solidFill>
          <a:schemeClr val="tx1"/>
        </a:solidFill>
        <a:latin typeface="+mn-lt"/>
        <a:ea typeface="+mn-ea"/>
        <a:cs typeface="+mn-cs"/>
      </a:defRPr>
    </a:lvl2pPr>
    <a:lvl3pPr marL="1463040" algn="l" defTabSz="1463040" rtl="0" eaLnBrk="1" latinLnBrk="0" hangingPunct="1">
      <a:defRPr sz="2880" kern="1200">
        <a:solidFill>
          <a:schemeClr val="tx1"/>
        </a:solidFill>
        <a:latin typeface="+mn-lt"/>
        <a:ea typeface="+mn-ea"/>
        <a:cs typeface="+mn-cs"/>
      </a:defRPr>
    </a:lvl3pPr>
    <a:lvl4pPr marL="2194560" algn="l" defTabSz="1463040" rtl="0" eaLnBrk="1" latinLnBrk="0" hangingPunct="1">
      <a:defRPr sz="2880" kern="1200">
        <a:solidFill>
          <a:schemeClr val="tx1"/>
        </a:solidFill>
        <a:latin typeface="+mn-lt"/>
        <a:ea typeface="+mn-ea"/>
        <a:cs typeface="+mn-cs"/>
      </a:defRPr>
    </a:lvl4pPr>
    <a:lvl5pPr marL="2926080" algn="l" defTabSz="1463040" rtl="0" eaLnBrk="1" latinLnBrk="0" hangingPunct="1">
      <a:defRPr sz="2880" kern="1200">
        <a:solidFill>
          <a:schemeClr val="tx1"/>
        </a:solidFill>
        <a:latin typeface="+mn-lt"/>
        <a:ea typeface="+mn-ea"/>
        <a:cs typeface="+mn-cs"/>
      </a:defRPr>
    </a:lvl5pPr>
    <a:lvl6pPr marL="3657600" algn="l" defTabSz="1463040" rtl="0" eaLnBrk="1" latinLnBrk="0" hangingPunct="1">
      <a:defRPr sz="2880" kern="1200">
        <a:solidFill>
          <a:schemeClr val="tx1"/>
        </a:solidFill>
        <a:latin typeface="+mn-lt"/>
        <a:ea typeface="+mn-ea"/>
        <a:cs typeface="+mn-cs"/>
      </a:defRPr>
    </a:lvl6pPr>
    <a:lvl7pPr marL="4389120" algn="l" defTabSz="1463040" rtl="0" eaLnBrk="1" latinLnBrk="0" hangingPunct="1">
      <a:defRPr sz="2880" kern="1200">
        <a:solidFill>
          <a:schemeClr val="tx1"/>
        </a:solidFill>
        <a:latin typeface="+mn-lt"/>
        <a:ea typeface="+mn-ea"/>
        <a:cs typeface="+mn-cs"/>
      </a:defRPr>
    </a:lvl7pPr>
    <a:lvl8pPr marL="5120640" algn="l" defTabSz="1463040" rtl="0" eaLnBrk="1" latinLnBrk="0" hangingPunct="1">
      <a:defRPr sz="2880" kern="1200">
        <a:solidFill>
          <a:schemeClr val="tx1"/>
        </a:solidFill>
        <a:latin typeface="+mn-lt"/>
        <a:ea typeface="+mn-ea"/>
        <a:cs typeface="+mn-cs"/>
      </a:defRPr>
    </a:lvl8pPr>
    <a:lvl9pPr marL="5852160" algn="l" defTabSz="1463040" rtl="0" eaLnBrk="1" latinLnBrk="0" hangingPunct="1">
      <a:defRPr sz="288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23" userDrawn="1">
          <p15:clr>
            <a:srgbClr val="A4A3A4"/>
          </p15:clr>
        </p15:guide>
        <p15:guide id="2" orient="horz" pos="2728" userDrawn="1">
          <p15:clr>
            <a:srgbClr val="A4A3A4"/>
          </p15:clr>
        </p15:guide>
        <p15:guide id="3" orient="horz" pos="4522" userDrawn="1">
          <p15:clr>
            <a:srgbClr val="A4A3A4"/>
          </p15:clr>
        </p15:guide>
        <p15:guide id="4" orient="horz" pos="4896" userDrawn="1">
          <p15:clr>
            <a:srgbClr val="A4A3A4"/>
          </p15:clr>
        </p15:guide>
        <p15:guide id="5" pos="7488" userDrawn="1">
          <p15:clr>
            <a:srgbClr val="A4A3A4"/>
          </p15:clr>
        </p15:guide>
        <p15:guide id="6" pos="526" userDrawn="1">
          <p15:clr>
            <a:srgbClr val="A4A3A4"/>
          </p15:clr>
        </p15:guide>
        <p15:guide id="7" pos="3024" userDrawn="1">
          <p15:clr>
            <a:srgbClr val="A4A3A4"/>
          </p15:clr>
        </p15:guide>
        <p15:guide id="8" pos="3312" userDrawn="1">
          <p15:clr>
            <a:srgbClr val="A4A3A4"/>
          </p15:clr>
        </p15:guide>
        <p15:guide id="9" pos="4464" userDrawn="1">
          <p15:clr>
            <a:srgbClr val="A4A3A4"/>
          </p15:clr>
        </p15:guide>
        <p15:guide id="10" pos="4608" userDrawn="1">
          <p15:clr>
            <a:srgbClr val="A4A3A4"/>
          </p15:clr>
        </p15:guide>
        <p15:guide id="11" pos="4752" userDrawn="1">
          <p15:clr>
            <a:srgbClr val="A4A3A4"/>
          </p15:clr>
        </p15:guide>
        <p15:guide id="12" pos="5904" userDrawn="1">
          <p15:clr>
            <a:srgbClr val="A4A3A4"/>
          </p15:clr>
        </p15:guide>
        <p15:guide id="13" pos="6192" userDrawn="1">
          <p15:clr>
            <a:srgbClr val="A4A3A4"/>
          </p15:clr>
        </p15:guide>
        <p15:guide id="14" pos="8784"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guide id="3" orient="horz" pos="3128">
          <p15:clr>
            <a:srgbClr val="A4A3A4"/>
          </p15:clr>
        </p15:guide>
        <p15:guide id="4" pos="2142">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lati, Rosalba" initials="FR" lastIdx="1" clrIdx="0"/>
  <p:cmAuthor id="2" name="Pansini, Michela" initials="PM" lastIdx="3" clrIdx="1">
    <p:extLst>
      <p:ext uri="{19B8F6BF-5375-455C-9EA6-DF929625EA0E}">
        <p15:presenceInfo xmlns:p15="http://schemas.microsoft.com/office/powerpoint/2012/main" userId="S::michela.pansini@dxc.com::4d45ece2-a283-476c-b3f2-76db26e78329" providerId="AD"/>
      </p:ext>
    </p:extLst>
  </p:cmAuthor>
  <p:cmAuthor id="3" name="DXC" initials="DXC" lastIdx="1" clrIdx="2">
    <p:extLst>
      <p:ext uri="{19B8F6BF-5375-455C-9EA6-DF929625EA0E}">
        <p15:presenceInfo xmlns:p15="http://schemas.microsoft.com/office/powerpoint/2012/main" userId="DXC"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5CE"/>
    <a:srgbClr val="E7EFF7"/>
    <a:srgbClr val="FFFBFF"/>
    <a:srgbClr val="00244A"/>
    <a:srgbClr val="002060"/>
    <a:srgbClr val="EF7A07"/>
    <a:srgbClr val="E99E29"/>
    <a:srgbClr val="7F7F7F"/>
    <a:srgbClr val="EF9032"/>
    <a:srgbClr val="39B2D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5F0644E-506F-4140-9BEA-0024AF53A4E2}" v="3" dt="2024-04-22T12:57:07.879"/>
  </p1510:revLst>
</p1510:revInfo>
</file>

<file path=ppt/tableStyles.xml><?xml version="1.0" encoding="utf-8"?>
<a:tblStyleLst xmlns:a="http://schemas.openxmlformats.org/drawingml/2006/main" def="{45BD5076-5073-49C7-9E08-65982F3C9860}">
  <a:tblStyle styleId="{45BD5076-5073-49C7-9E08-65982F3C9860}" styleName="DXC Table">
    <a:wholeTbl>
      <a:tcTxStyle>
        <a:fontRef idx="minor"/>
        <a:srgbClr val="000000"/>
      </a:tcTxStyle>
      <a:tcStyle>
        <a:tcBdr>
          <a:left>
            <a:ln>
              <a:noFill/>
            </a:ln>
          </a:left>
          <a:right>
            <a:ln>
              <a:noFill/>
            </a:ln>
          </a:right>
          <a:top>
            <a:ln w="6350">
              <a:solidFill>
                <a:srgbClr val="000000"/>
              </a:solidFill>
            </a:ln>
          </a:top>
          <a:bottom>
            <a:ln w="6350">
              <a:solidFill>
                <a:srgbClr val="000000"/>
              </a:solidFill>
            </a:ln>
          </a:bottom>
          <a:insideH>
            <a:ln w="6350">
              <a:solidFill>
                <a:srgbClr val="000000"/>
              </a:solidFill>
            </a:ln>
          </a:insideH>
          <a:insideV>
            <a:ln>
              <a:noFill/>
            </a:ln>
          </a:insideV>
        </a:tcBdr>
        <a:fill>
          <a:noFill/>
        </a:fill>
      </a:tcStyle>
    </a:wholeTbl>
    <a:lastCol>
      <a:tcTxStyle b="on">
        <a:fontRef idx="major"/>
        <a:srgbClr val="000000"/>
      </a:tcTxStyle>
      <a:tcStyle>
        <a:tcBdr/>
      </a:tcStyle>
    </a:lastCol>
    <a:firstCol>
      <a:tcTxStyle b="on">
        <a:fontRef idx="major"/>
        <a:srgbClr val="000000"/>
      </a:tcTxStyle>
      <a:tcStyle>
        <a:tcBdr/>
      </a:tcStyle>
    </a:firstCol>
    <a:lastRow>
      <a:tcTxStyle b="on">
        <a:fontRef idx="major"/>
        <a:srgbClr val="000000"/>
      </a:tcTxStyle>
      <a:tcStyle>
        <a:tcBdr>
          <a:top>
            <a:ln w="19050">
              <a:solidFill>
                <a:srgbClr val="000000"/>
              </a:solidFill>
            </a:ln>
          </a:top>
          <a:bottom>
            <a:ln>
              <a:noFill/>
            </a:ln>
          </a:bottom>
        </a:tcBdr>
        <a:fill>
          <a:noFill/>
        </a:fill>
      </a:tcStyle>
    </a:lastRow>
    <a:firstRow>
      <a:tcTxStyle b="on">
        <a:fontRef idx="major"/>
        <a:srgbClr val="000000"/>
      </a:tcTxStyle>
      <a:tcStyle>
        <a:tcBdr>
          <a:top>
            <a:ln>
              <a:noFill/>
            </a:ln>
          </a:top>
          <a:bottom>
            <a:ln w="19050">
              <a:solidFill>
                <a:srgbClr val="000000"/>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218" autoAdjust="0"/>
    <p:restoredTop sz="87083" autoAdjust="0"/>
  </p:normalViewPr>
  <p:slideViewPr>
    <p:cSldViewPr snapToObjects="1" showGuides="1">
      <p:cViewPr varScale="1">
        <p:scale>
          <a:sx n="72" d="100"/>
          <a:sy n="72" d="100"/>
        </p:scale>
        <p:origin x="634" y="86"/>
      </p:cViewPr>
      <p:guideLst>
        <p:guide orient="horz" pos="823"/>
        <p:guide orient="horz" pos="2728"/>
        <p:guide orient="horz" pos="4522"/>
        <p:guide orient="horz" pos="4896"/>
        <p:guide pos="7488"/>
        <p:guide pos="526"/>
        <p:guide pos="3024"/>
        <p:guide pos="3312"/>
        <p:guide pos="4464"/>
        <p:guide pos="4608"/>
        <p:guide pos="4752"/>
        <p:guide pos="5904"/>
        <p:guide pos="6192"/>
        <p:guide pos="8784"/>
      </p:guideLst>
    </p:cSldViewPr>
  </p:slideViewPr>
  <p:notesTextViewPr>
    <p:cViewPr>
      <p:scale>
        <a:sx n="1" d="1"/>
        <a:sy n="1" d="1"/>
      </p:scale>
      <p:origin x="0" y="0"/>
    </p:cViewPr>
  </p:notesTextViewPr>
  <p:sorterViewPr>
    <p:cViewPr>
      <p:scale>
        <a:sx n="66" d="100"/>
        <a:sy n="66" d="100"/>
      </p:scale>
      <p:origin x="0" y="0"/>
    </p:cViewPr>
  </p:sorterViewPr>
  <p:notesViewPr>
    <p:cSldViewPr snapToObjects="1" showGuides="1">
      <p:cViewPr varScale="1">
        <p:scale>
          <a:sx n="47" d="100"/>
          <a:sy n="47" d="100"/>
        </p:scale>
        <p:origin x="2792" y="48"/>
      </p:cViewPr>
      <p:guideLst>
        <p:guide orient="horz" pos="2880"/>
        <p:guide pos="2160"/>
        <p:guide orient="horz" pos="3128"/>
        <p:guide pos="2142"/>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font" Target="fonts/font3.fntdata"/><Relationship Id="rId50" Type="http://schemas.openxmlformats.org/officeDocument/2006/relationships/commentAuthors" Target="commentAuthors.xml"/><Relationship Id="rId55" Type="http://schemas.microsoft.com/office/2016/11/relationships/changesInfo" Target="changesInfos/changesInfo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font" Target="fonts/font1.fntdata"/><Relationship Id="rId53" Type="http://schemas.openxmlformats.org/officeDocument/2006/relationships/theme" Target="theme/theme1.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handoutMaster" Target="handoutMasters/handoutMaster1.xml"/><Relationship Id="rId52"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notesMaster" Target="notesMasters/notesMaster1.xml"/><Relationship Id="rId48" Type="http://schemas.openxmlformats.org/officeDocument/2006/relationships/font" Target="fonts/font4.fntdata"/><Relationship Id="rId56" Type="http://schemas.microsoft.com/office/2015/10/relationships/revisionInfo" Target="revisionInfo.xml"/><Relationship Id="rId8" Type="http://schemas.openxmlformats.org/officeDocument/2006/relationships/slide" Target="slides/slide4.xml"/><Relationship Id="rId51"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font" Target="fonts/font2.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font" Target="fonts/font5.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icolai, Alessandra" userId="e10534e2-f551-44be-9bd1-6ab3738931f8" providerId="ADAL" clId="{2B4A689E-2C47-4617-B1D7-36DE95C8232C}"/>
    <pc:docChg chg="undo custSel addSld modSld">
      <pc:chgData name="Nicolai, Alessandra" userId="e10534e2-f551-44be-9bd1-6ab3738931f8" providerId="ADAL" clId="{2B4A689E-2C47-4617-B1D7-36DE95C8232C}" dt="2022-04-29T12:59:56.936" v="2889" actId="6549"/>
      <pc:docMkLst>
        <pc:docMk/>
      </pc:docMkLst>
      <pc:sldChg chg="addSp modSp mod">
        <pc:chgData name="Nicolai, Alessandra" userId="e10534e2-f551-44be-9bd1-6ab3738931f8" providerId="ADAL" clId="{2B4A689E-2C47-4617-B1D7-36DE95C8232C}" dt="2022-04-28T11:31:23.642" v="2224" actId="14100"/>
        <pc:sldMkLst>
          <pc:docMk/>
          <pc:sldMk cId="3631657742" sldId="415"/>
        </pc:sldMkLst>
        <pc:spChg chg="add mod">
          <ac:chgData name="Nicolai, Alessandra" userId="e10534e2-f551-44be-9bd1-6ab3738931f8" providerId="ADAL" clId="{2B4A689E-2C47-4617-B1D7-36DE95C8232C}" dt="2022-04-28T11:31:23.642" v="2224" actId="14100"/>
          <ac:spMkLst>
            <pc:docMk/>
            <pc:sldMk cId="3631657742" sldId="415"/>
            <ac:spMk id="20" creationId="{98154D46-43D5-4515-937B-AEC3213F5FAC}"/>
          </ac:spMkLst>
        </pc:spChg>
      </pc:sldChg>
      <pc:sldChg chg="addSp modSp mod">
        <pc:chgData name="Nicolai, Alessandra" userId="e10534e2-f551-44be-9bd1-6ab3738931f8" providerId="ADAL" clId="{2B4A689E-2C47-4617-B1D7-36DE95C8232C}" dt="2022-04-28T11:31:32.225" v="2227" actId="1076"/>
        <pc:sldMkLst>
          <pc:docMk/>
          <pc:sldMk cId="1652292556" sldId="457"/>
        </pc:sldMkLst>
        <pc:spChg chg="add mod">
          <ac:chgData name="Nicolai, Alessandra" userId="e10534e2-f551-44be-9bd1-6ab3738931f8" providerId="ADAL" clId="{2B4A689E-2C47-4617-B1D7-36DE95C8232C}" dt="2022-04-28T11:31:32.225" v="2227" actId="1076"/>
          <ac:spMkLst>
            <pc:docMk/>
            <pc:sldMk cId="1652292556" sldId="457"/>
            <ac:spMk id="22" creationId="{308BC3EE-D0E8-4F3B-B09A-0528867BD21B}"/>
          </ac:spMkLst>
        </pc:spChg>
      </pc:sldChg>
      <pc:sldChg chg="addSp modSp mod">
        <pc:chgData name="Nicolai, Alessandra" userId="e10534e2-f551-44be-9bd1-6ab3738931f8" providerId="ADAL" clId="{2B4A689E-2C47-4617-B1D7-36DE95C8232C}" dt="2022-04-28T10:56:24.227" v="1270" actId="14100"/>
        <pc:sldMkLst>
          <pc:docMk/>
          <pc:sldMk cId="2058576475" sldId="477"/>
        </pc:sldMkLst>
        <pc:spChg chg="add mod">
          <ac:chgData name="Nicolai, Alessandra" userId="e10534e2-f551-44be-9bd1-6ab3738931f8" providerId="ADAL" clId="{2B4A689E-2C47-4617-B1D7-36DE95C8232C}" dt="2022-04-28T10:55:30.967" v="1258" actId="1076"/>
          <ac:spMkLst>
            <pc:docMk/>
            <pc:sldMk cId="2058576475" sldId="477"/>
            <ac:spMk id="36" creationId="{EA661F80-5B8B-4D83-8BD8-D48BA0E1C10F}"/>
          </ac:spMkLst>
        </pc:spChg>
        <pc:spChg chg="add mod">
          <ac:chgData name="Nicolai, Alessandra" userId="e10534e2-f551-44be-9bd1-6ab3738931f8" providerId="ADAL" clId="{2B4A689E-2C47-4617-B1D7-36DE95C8232C}" dt="2022-04-28T10:55:42.275" v="1260" actId="1076"/>
          <ac:spMkLst>
            <pc:docMk/>
            <pc:sldMk cId="2058576475" sldId="477"/>
            <ac:spMk id="37" creationId="{CCDF8E68-5E01-461E-9434-AA491510B6DD}"/>
          </ac:spMkLst>
        </pc:spChg>
        <pc:spChg chg="add mod">
          <ac:chgData name="Nicolai, Alessandra" userId="e10534e2-f551-44be-9bd1-6ab3738931f8" providerId="ADAL" clId="{2B4A689E-2C47-4617-B1D7-36DE95C8232C}" dt="2022-04-28T10:56:11.681" v="1266" actId="14100"/>
          <ac:spMkLst>
            <pc:docMk/>
            <pc:sldMk cId="2058576475" sldId="477"/>
            <ac:spMk id="38" creationId="{4C4DB03C-4A7A-4868-84F8-83445102D3D3}"/>
          </ac:spMkLst>
        </pc:spChg>
        <pc:spChg chg="add mod">
          <ac:chgData name="Nicolai, Alessandra" userId="e10534e2-f551-44be-9bd1-6ab3738931f8" providerId="ADAL" clId="{2B4A689E-2C47-4617-B1D7-36DE95C8232C}" dt="2022-04-28T10:56:24.227" v="1270" actId="14100"/>
          <ac:spMkLst>
            <pc:docMk/>
            <pc:sldMk cId="2058576475" sldId="477"/>
            <ac:spMk id="39" creationId="{60F0AC8C-8B4B-49F4-8E38-13E6D00C0CCB}"/>
          </ac:spMkLst>
        </pc:spChg>
        <pc:picChg chg="mod">
          <ac:chgData name="Nicolai, Alessandra" userId="e10534e2-f551-44be-9bd1-6ab3738931f8" providerId="ADAL" clId="{2B4A689E-2C47-4617-B1D7-36DE95C8232C}" dt="2022-04-28T10:55:03.818" v="1256" actId="1076"/>
          <ac:picMkLst>
            <pc:docMk/>
            <pc:sldMk cId="2058576475" sldId="477"/>
            <ac:picMk id="29" creationId="{00000000-0000-0000-0000-000000000000}"/>
          </ac:picMkLst>
        </pc:picChg>
      </pc:sldChg>
      <pc:sldChg chg="addSp modSp mod">
        <pc:chgData name="Nicolai, Alessandra" userId="e10534e2-f551-44be-9bd1-6ab3738931f8" providerId="ADAL" clId="{2B4A689E-2C47-4617-B1D7-36DE95C8232C}" dt="2022-04-28T10:57:06.585" v="1273" actId="1076"/>
        <pc:sldMkLst>
          <pc:docMk/>
          <pc:sldMk cId="3234847176" sldId="478"/>
        </pc:sldMkLst>
        <pc:spChg chg="add mod">
          <ac:chgData name="Nicolai, Alessandra" userId="e10534e2-f551-44be-9bd1-6ab3738931f8" providerId="ADAL" clId="{2B4A689E-2C47-4617-B1D7-36DE95C8232C}" dt="2022-04-28T10:57:06.585" v="1273" actId="1076"/>
          <ac:spMkLst>
            <pc:docMk/>
            <pc:sldMk cId="3234847176" sldId="478"/>
            <ac:spMk id="8" creationId="{5B730F15-3E91-4CA7-8F78-5334F9B16D92}"/>
          </ac:spMkLst>
        </pc:spChg>
        <pc:spChg chg="mod">
          <ac:chgData name="Nicolai, Alessandra" userId="e10534e2-f551-44be-9bd1-6ab3738931f8" providerId="ADAL" clId="{2B4A689E-2C47-4617-B1D7-36DE95C8232C}" dt="2022-04-28T10:56:49.158" v="1271" actId="1076"/>
          <ac:spMkLst>
            <pc:docMk/>
            <pc:sldMk cId="3234847176" sldId="478"/>
            <ac:spMk id="21" creationId="{00000000-0000-0000-0000-000000000000}"/>
          </ac:spMkLst>
        </pc:spChg>
      </pc:sldChg>
      <pc:sldChg chg="addSp modSp mod">
        <pc:chgData name="Nicolai, Alessandra" userId="e10534e2-f551-44be-9bd1-6ab3738931f8" providerId="ADAL" clId="{2B4A689E-2C47-4617-B1D7-36DE95C8232C}" dt="2022-04-28T11:31:13.249" v="2221" actId="1076"/>
        <pc:sldMkLst>
          <pc:docMk/>
          <pc:sldMk cId="3002276083" sldId="480"/>
        </pc:sldMkLst>
        <pc:spChg chg="add mod">
          <ac:chgData name="Nicolai, Alessandra" userId="e10534e2-f551-44be-9bd1-6ab3738931f8" providerId="ADAL" clId="{2B4A689E-2C47-4617-B1D7-36DE95C8232C}" dt="2022-04-28T11:31:13.249" v="2221" actId="1076"/>
          <ac:spMkLst>
            <pc:docMk/>
            <pc:sldMk cId="3002276083" sldId="480"/>
            <ac:spMk id="25" creationId="{69C4C92B-A19C-448C-A4AF-F4F41B3E8C58}"/>
          </ac:spMkLst>
        </pc:spChg>
      </pc:sldChg>
      <pc:sldChg chg="addSp delSp modSp mod delAnim modAnim delCm">
        <pc:chgData name="Nicolai, Alessandra" userId="e10534e2-f551-44be-9bd1-6ab3738931f8" providerId="ADAL" clId="{2B4A689E-2C47-4617-B1D7-36DE95C8232C}" dt="2022-04-29T12:50:34.068" v="2584" actId="20577"/>
        <pc:sldMkLst>
          <pc:docMk/>
          <pc:sldMk cId="3743961472" sldId="481"/>
        </pc:sldMkLst>
        <pc:spChg chg="add del mod">
          <ac:chgData name="Nicolai, Alessandra" userId="e10534e2-f551-44be-9bd1-6ab3738931f8" providerId="ADAL" clId="{2B4A689E-2C47-4617-B1D7-36DE95C8232C}" dt="2022-04-28T10:35:23.546" v="239" actId="478"/>
          <ac:spMkLst>
            <pc:docMk/>
            <pc:sldMk cId="3743961472" sldId="481"/>
            <ac:spMk id="2" creationId="{8FE9F755-BD4E-496F-844C-B94F802644FA}"/>
          </ac:spMkLst>
        </pc:spChg>
        <pc:spChg chg="mod">
          <ac:chgData name="Nicolai, Alessandra" userId="e10534e2-f551-44be-9bd1-6ab3738931f8" providerId="ADAL" clId="{2B4A689E-2C47-4617-B1D7-36DE95C8232C}" dt="2022-04-28T15:33:28.441" v="2272" actId="20577"/>
          <ac:spMkLst>
            <pc:docMk/>
            <pc:sldMk cId="3743961472" sldId="481"/>
            <ac:spMk id="3" creationId="{00000000-0000-0000-0000-000000000000}"/>
          </ac:spMkLst>
        </pc:spChg>
        <pc:spChg chg="mod">
          <ac:chgData name="Nicolai, Alessandra" userId="e10534e2-f551-44be-9bd1-6ab3738931f8" providerId="ADAL" clId="{2B4A689E-2C47-4617-B1D7-36DE95C8232C}" dt="2022-04-28T15:34:36.975" v="2295" actId="1076"/>
          <ac:spMkLst>
            <pc:docMk/>
            <pc:sldMk cId="3743961472" sldId="481"/>
            <ac:spMk id="8" creationId="{00000000-0000-0000-0000-000000000000}"/>
          </ac:spMkLst>
        </pc:spChg>
        <pc:spChg chg="del">
          <ac:chgData name="Nicolai, Alessandra" userId="e10534e2-f551-44be-9bd1-6ab3738931f8" providerId="ADAL" clId="{2B4A689E-2C47-4617-B1D7-36DE95C8232C}" dt="2022-04-28T10:35:33.574" v="244" actId="478"/>
          <ac:spMkLst>
            <pc:docMk/>
            <pc:sldMk cId="3743961472" sldId="481"/>
            <ac:spMk id="10" creationId="{00000000-0000-0000-0000-000000000000}"/>
          </ac:spMkLst>
        </pc:spChg>
        <pc:spChg chg="del">
          <ac:chgData name="Nicolai, Alessandra" userId="e10534e2-f551-44be-9bd1-6ab3738931f8" providerId="ADAL" clId="{2B4A689E-2C47-4617-B1D7-36DE95C8232C}" dt="2022-04-28T10:35:17.735" v="235" actId="478"/>
          <ac:spMkLst>
            <pc:docMk/>
            <pc:sldMk cId="3743961472" sldId="481"/>
            <ac:spMk id="11" creationId="{00000000-0000-0000-0000-000000000000}"/>
          </ac:spMkLst>
        </pc:spChg>
        <pc:spChg chg="del mod">
          <ac:chgData name="Nicolai, Alessandra" userId="e10534e2-f551-44be-9bd1-6ab3738931f8" providerId="ADAL" clId="{2B4A689E-2C47-4617-B1D7-36DE95C8232C}" dt="2022-04-28T10:35:34.476" v="245" actId="478"/>
          <ac:spMkLst>
            <pc:docMk/>
            <pc:sldMk cId="3743961472" sldId="481"/>
            <ac:spMk id="12" creationId="{00000000-0000-0000-0000-000000000000}"/>
          </ac:spMkLst>
        </pc:spChg>
        <pc:spChg chg="mod">
          <ac:chgData name="Nicolai, Alessandra" userId="e10534e2-f551-44be-9bd1-6ab3738931f8" providerId="ADAL" clId="{2B4A689E-2C47-4617-B1D7-36DE95C8232C}" dt="2022-04-28T15:34:03.719" v="2290" actId="1076"/>
          <ac:spMkLst>
            <pc:docMk/>
            <pc:sldMk cId="3743961472" sldId="481"/>
            <ac:spMk id="13" creationId="{00000000-0000-0000-0000-000000000000}"/>
          </ac:spMkLst>
        </pc:spChg>
        <pc:spChg chg="mod">
          <ac:chgData name="Nicolai, Alessandra" userId="e10534e2-f551-44be-9bd1-6ab3738931f8" providerId="ADAL" clId="{2B4A689E-2C47-4617-B1D7-36DE95C8232C}" dt="2022-04-28T15:34:07.510" v="2291" actId="1076"/>
          <ac:spMkLst>
            <pc:docMk/>
            <pc:sldMk cId="3743961472" sldId="481"/>
            <ac:spMk id="14" creationId="{00000000-0000-0000-0000-000000000000}"/>
          </ac:spMkLst>
        </pc:spChg>
        <pc:spChg chg="mod">
          <ac:chgData name="Nicolai, Alessandra" userId="e10534e2-f551-44be-9bd1-6ab3738931f8" providerId="ADAL" clId="{2B4A689E-2C47-4617-B1D7-36DE95C8232C}" dt="2022-04-28T15:34:19.942" v="2294" actId="14100"/>
          <ac:spMkLst>
            <pc:docMk/>
            <pc:sldMk cId="3743961472" sldId="481"/>
            <ac:spMk id="19" creationId="{00000000-0000-0000-0000-000000000000}"/>
          </ac:spMkLst>
        </pc:spChg>
        <pc:spChg chg="mod">
          <ac:chgData name="Nicolai, Alessandra" userId="e10534e2-f551-44be-9bd1-6ab3738931f8" providerId="ADAL" clId="{2B4A689E-2C47-4617-B1D7-36DE95C8232C}" dt="2022-04-28T15:34:00.738" v="2289" actId="1076"/>
          <ac:spMkLst>
            <pc:docMk/>
            <pc:sldMk cId="3743961472" sldId="481"/>
            <ac:spMk id="21" creationId="{00000000-0000-0000-0000-000000000000}"/>
          </ac:spMkLst>
        </pc:spChg>
        <pc:spChg chg="del">
          <ac:chgData name="Nicolai, Alessandra" userId="e10534e2-f551-44be-9bd1-6ab3738931f8" providerId="ADAL" clId="{2B4A689E-2C47-4617-B1D7-36DE95C8232C}" dt="2022-04-28T10:35:22.744" v="238" actId="478"/>
          <ac:spMkLst>
            <pc:docMk/>
            <pc:sldMk cId="3743961472" sldId="481"/>
            <ac:spMk id="22" creationId="{00000000-0000-0000-0000-000000000000}"/>
          </ac:spMkLst>
        </pc:spChg>
        <pc:spChg chg="del">
          <ac:chgData name="Nicolai, Alessandra" userId="e10534e2-f551-44be-9bd1-6ab3738931f8" providerId="ADAL" clId="{2B4A689E-2C47-4617-B1D7-36DE95C8232C}" dt="2022-04-28T10:35:21.842" v="237" actId="478"/>
          <ac:spMkLst>
            <pc:docMk/>
            <pc:sldMk cId="3743961472" sldId="481"/>
            <ac:spMk id="27" creationId="{B604A9BA-ED21-4423-9C10-E6C251EF5257}"/>
          </ac:spMkLst>
        </pc:spChg>
        <pc:spChg chg="add del mod">
          <ac:chgData name="Nicolai, Alessandra" userId="e10534e2-f551-44be-9bd1-6ab3738931f8" providerId="ADAL" clId="{2B4A689E-2C47-4617-B1D7-36DE95C8232C}" dt="2022-04-28T15:32:20.265" v="2259" actId="478"/>
          <ac:spMkLst>
            <pc:docMk/>
            <pc:sldMk cId="3743961472" sldId="481"/>
            <ac:spMk id="27" creationId="{C43BF2D1-24A1-40FE-BD84-FC7A66A2AD9F}"/>
          </ac:spMkLst>
        </pc:spChg>
        <pc:spChg chg="add mod">
          <ac:chgData name="Nicolai, Alessandra" userId="e10534e2-f551-44be-9bd1-6ab3738931f8" providerId="ADAL" clId="{2B4A689E-2C47-4617-B1D7-36DE95C8232C}" dt="2022-04-28T15:35:13.235" v="2303" actId="1076"/>
          <ac:spMkLst>
            <pc:docMk/>
            <pc:sldMk cId="3743961472" sldId="481"/>
            <ac:spMk id="28" creationId="{48460D99-B60D-4950-8BBC-849E9DC003D7}"/>
          </ac:spMkLst>
        </pc:spChg>
        <pc:spChg chg="add del mod">
          <ac:chgData name="Nicolai, Alessandra" userId="e10534e2-f551-44be-9bd1-6ab3738931f8" providerId="ADAL" clId="{2B4A689E-2C47-4617-B1D7-36DE95C8232C}" dt="2022-04-28T15:33:08.740" v="2267" actId="478"/>
          <ac:spMkLst>
            <pc:docMk/>
            <pc:sldMk cId="3743961472" sldId="481"/>
            <ac:spMk id="29" creationId="{0800D724-35C1-431F-A6F7-A83E28C3188D}"/>
          </ac:spMkLst>
        </pc:spChg>
        <pc:spChg chg="add del mod">
          <ac:chgData name="Nicolai, Alessandra" userId="e10534e2-f551-44be-9bd1-6ab3738931f8" providerId="ADAL" clId="{2B4A689E-2C47-4617-B1D7-36DE95C8232C}" dt="2022-04-28T10:35:24.515" v="240" actId="478"/>
          <ac:spMkLst>
            <pc:docMk/>
            <pc:sldMk cId="3743961472" sldId="481"/>
            <ac:spMk id="30" creationId="{DB720DA4-1404-437F-B668-B729585C6C92}"/>
          </ac:spMkLst>
        </pc:spChg>
        <pc:spChg chg="add del mod">
          <ac:chgData name="Nicolai, Alessandra" userId="e10534e2-f551-44be-9bd1-6ab3738931f8" providerId="ADAL" clId="{2B4A689E-2C47-4617-B1D7-36DE95C8232C}" dt="2022-04-28T15:33:11.324" v="2268" actId="478"/>
          <ac:spMkLst>
            <pc:docMk/>
            <pc:sldMk cId="3743961472" sldId="481"/>
            <ac:spMk id="31" creationId="{E41B076C-C115-4E01-82F1-A859F572B0E7}"/>
          </ac:spMkLst>
        </pc:spChg>
        <pc:spChg chg="del mod">
          <ac:chgData name="Nicolai, Alessandra" userId="e10534e2-f551-44be-9bd1-6ab3738931f8" providerId="ADAL" clId="{2B4A689E-2C47-4617-B1D7-36DE95C8232C}" dt="2022-04-28T10:44:15.318" v="559" actId="478"/>
          <ac:spMkLst>
            <pc:docMk/>
            <pc:sldMk cId="3743961472" sldId="481"/>
            <ac:spMk id="32" creationId="{75FCA43B-7B53-435F-A925-A24E40BA20AF}"/>
          </ac:spMkLst>
        </pc:spChg>
        <pc:spChg chg="del">
          <ac:chgData name="Nicolai, Alessandra" userId="e10534e2-f551-44be-9bd1-6ab3738931f8" providerId="ADAL" clId="{2B4A689E-2C47-4617-B1D7-36DE95C8232C}" dt="2022-04-28T10:35:31.706" v="242" actId="478"/>
          <ac:spMkLst>
            <pc:docMk/>
            <pc:sldMk cId="3743961472" sldId="481"/>
            <ac:spMk id="34" creationId="{22783AA8-F025-4CAA-943F-C7BC027BDCCF}"/>
          </ac:spMkLst>
        </pc:spChg>
        <pc:spChg chg="del mod">
          <ac:chgData name="Nicolai, Alessandra" userId="e10534e2-f551-44be-9bd1-6ab3738931f8" providerId="ADAL" clId="{2B4A689E-2C47-4617-B1D7-36DE95C8232C}" dt="2022-04-28T10:34:10.457" v="87" actId="478"/>
          <ac:spMkLst>
            <pc:docMk/>
            <pc:sldMk cId="3743961472" sldId="481"/>
            <ac:spMk id="36" creationId="{CD89E987-E008-415C-94A5-9B9B23E05FE4}"/>
          </ac:spMkLst>
        </pc:spChg>
        <pc:spChg chg="del">
          <ac:chgData name="Nicolai, Alessandra" userId="e10534e2-f551-44be-9bd1-6ab3738931f8" providerId="ADAL" clId="{2B4A689E-2C47-4617-B1D7-36DE95C8232C}" dt="2022-04-28T15:32:50.069" v="2263" actId="478"/>
          <ac:spMkLst>
            <pc:docMk/>
            <pc:sldMk cId="3743961472" sldId="481"/>
            <ac:spMk id="37" creationId="{2779AD06-3352-46DE-AE1A-AC046AA06D03}"/>
          </ac:spMkLst>
        </pc:spChg>
        <pc:spChg chg="mod">
          <ac:chgData name="Nicolai, Alessandra" userId="e10534e2-f551-44be-9bd1-6ab3738931f8" providerId="ADAL" clId="{2B4A689E-2C47-4617-B1D7-36DE95C8232C}" dt="2022-04-28T15:33:01.573" v="2265" actId="1076"/>
          <ac:spMkLst>
            <pc:docMk/>
            <pc:sldMk cId="3743961472" sldId="481"/>
            <ac:spMk id="38" creationId="{34F191A8-2BA6-4A2F-84FA-456299A73F9B}"/>
          </ac:spMkLst>
        </pc:spChg>
        <pc:spChg chg="add del mod">
          <ac:chgData name="Nicolai, Alessandra" userId="e10534e2-f551-44be-9bd1-6ab3738931f8" providerId="ADAL" clId="{2B4A689E-2C47-4617-B1D7-36DE95C8232C}" dt="2022-04-28T15:31:41.841" v="2251" actId="478"/>
          <ac:spMkLst>
            <pc:docMk/>
            <pc:sldMk cId="3743961472" sldId="481"/>
            <ac:spMk id="39" creationId="{97CD3430-47D3-4560-BFF5-1C541D738749}"/>
          </ac:spMkLst>
        </pc:spChg>
        <pc:spChg chg="add mod">
          <ac:chgData name="Nicolai, Alessandra" userId="e10534e2-f551-44be-9bd1-6ab3738931f8" providerId="ADAL" clId="{2B4A689E-2C47-4617-B1D7-36DE95C8232C}" dt="2022-04-28T10:32:54.533" v="55" actId="1076"/>
          <ac:spMkLst>
            <pc:docMk/>
            <pc:sldMk cId="3743961472" sldId="481"/>
            <ac:spMk id="40" creationId="{C2843BF3-068B-4462-AB27-DE9C07B595A3}"/>
          </ac:spMkLst>
        </pc:spChg>
        <pc:spChg chg="add del mod">
          <ac:chgData name="Nicolai, Alessandra" userId="e10534e2-f551-44be-9bd1-6ab3738931f8" providerId="ADAL" clId="{2B4A689E-2C47-4617-B1D7-36DE95C8232C}" dt="2022-04-28T10:41:14.062" v="370"/>
          <ac:spMkLst>
            <pc:docMk/>
            <pc:sldMk cId="3743961472" sldId="481"/>
            <ac:spMk id="41" creationId="{87BF675A-B901-4F74-AF85-6A977F7A71BD}"/>
          </ac:spMkLst>
        </pc:spChg>
        <pc:spChg chg="add mod">
          <ac:chgData name="Nicolai, Alessandra" userId="e10534e2-f551-44be-9bd1-6ab3738931f8" providerId="ADAL" clId="{2B4A689E-2C47-4617-B1D7-36DE95C8232C}" dt="2022-04-29T12:50:34.068" v="2584" actId="20577"/>
          <ac:spMkLst>
            <pc:docMk/>
            <pc:sldMk cId="3743961472" sldId="481"/>
            <ac:spMk id="42" creationId="{CC513D41-D361-45CD-84B4-D72B48F57EA5}"/>
          </ac:spMkLst>
        </pc:spChg>
        <pc:picChg chg="add del">
          <ac:chgData name="Nicolai, Alessandra" userId="e10534e2-f551-44be-9bd1-6ab3738931f8" providerId="ADAL" clId="{2B4A689E-2C47-4617-B1D7-36DE95C8232C}" dt="2022-04-28T15:31:34.708" v="2249" actId="478"/>
          <ac:picMkLst>
            <pc:docMk/>
            <pc:sldMk cId="3743961472" sldId="481"/>
            <ac:picMk id="4" creationId="{18B76FE5-2396-4BA4-8BCC-17C5060467DE}"/>
          </ac:picMkLst>
        </pc:picChg>
        <pc:picChg chg="del">
          <ac:chgData name="Nicolai, Alessandra" userId="e10534e2-f551-44be-9bd1-6ab3738931f8" providerId="ADAL" clId="{2B4A689E-2C47-4617-B1D7-36DE95C8232C}" dt="2022-04-28T10:35:15.257" v="234" actId="478"/>
          <ac:picMkLst>
            <pc:docMk/>
            <pc:sldMk cId="3743961472" sldId="481"/>
            <ac:picMk id="6" creationId="{084289A8-3624-41A2-9A70-663780F6704C}"/>
          </ac:picMkLst>
        </pc:picChg>
        <pc:picChg chg="add mod ord">
          <ac:chgData name="Nicolai, Alessandra" userId="e10534e2-f551-44be-9bd1-6ab3738931f8" providerId="ADAL" clId="{2B4A689E-2C47-4617-B1D7-36DE95C8232C}" dt="2022-04-28T15:35:01.631" v="2301" actId="1076"/>
          <ac:picMkLst>
            <pc:docMk/>
            <pc:sldMk cId="3743961472" sldId="481"/>
            <ac:picMk id="6" creationId="{9745B819-1B33-4007-BF6A-247CB301386D}"/>
          </ac:picMkLst>
        </pc:picChg>
        <pc:picChg chg="del">
          <ac:chgData name="Nicolai, Alessandra" userId="e10534e2-f551-44be-9bd1-6ab3738931f8" providerId="ADAL" clId="{2B4A689E-2C47-4617-B1D7-36DE95C8232C}" dt="2022-04-28T10:35:35.566" v="246" actId="478"/>
          <ac:picMkLst>
            <pc:docMk/>
            <pc:sldMk cId="3743961472" sldId="481"/>
            <ac:picMk id="7" creationId="{00000000-0000-0000-0000-000000000000}"/>
          </ac:picMkLst>
        </pc:picChg>
        <pc:picChg chg="del mod">
          <ac:chgData name="Nicolai, Alessandra" userId="e10534e2-f551-44be-9bd1-6ab3738931f8" providerId="ADAL" clId="{2B4A689E-2C47-4617-B1D7-36DE95C8232C}" dt="2022-04-28T14:44:33.485" v="2245" actId="478"/>
          <ac:picMkLst>
            <pc:docMk/>
            <pc:sldMk cId="3743961472" sldId="481"/>
            <ac:picMk id="15" creationId="{7393C8B3-610D-4568-8BA7-1545ABD814FC}"/>
          </ac:picMkLst>
        </pc:picChg>
        <pc:picChg chg="mod">
          <ac:chgData name="Nicolai, Alessandra" userId="e10534e2-f551-44be-9bd1-6ab3738931f8" providerId="ADAL" clId="{2B4A689E-2C47-4617-B1D7-36DE95C8232C}" dt="2022-04-28T15:32:47.243" v="2262" actId="1076"/>
          <ac:picMkLst>
            <pc:docMk/>
            <pc:sldMk cId="3743961472" sldId="481"/>
            <ac:picMk id="17" creationId="{00000000-0000-0000-0000-000000000000}"/>
          </ac:picMkLst>
        </pc:picChg>
        <pc:picChg chg="add mod">
          <ac:chgData name="Nicolai, Alessandra" userId="e10534e2-f551-44be-9bd1-6ab3738931f8" providerId="ADAL" clId="{2B4A689E-2C47-4617-B1D7-36DE95C8232C}" dt="2022-04-28T15:32:02.743" v="2255" actId="1076"/>
          <ac:picMkLst>
            <pc:docMk/>
            <pc:sldMk cId="3743961472" sldId="481"/>
            <ac:picMk id="26" creationId="{83F51A5D-DDE5-43A5-AE2F-3F518917FEF1}"/>
          </ac:picMkLst>
        </pc:picChg>
        <pc:picChg chg="del">
          <ac:chgData name="Nicolai, Alessandra" userId="e10534e2-f551-44be-9bd1-6ab3738931f8" providerId="ADAL" clId="{2B4A689E-2C47-4617-B1D7-36DE95C8232C}" dt="2022-04-28T10:35:19.588" v="236" actId="478"/>
          <ac:picMkLst>
            <pc:docMk/>
            <pc:sldMk cId="3743961472" sldId="481"/>
            <ac:picMk id="28" creationId="{AD573FCB-AC63-44EC-857A-C91DF6B69A7E}"/>
          </ac:picMkLst>
        </pc:picChg>
        <pc:picChg chg="del">
          <ac:chgData name="Nicolai, Alessandra" userId="e10534e2-f551-44be-9bd1-6ab3738931f8" providerId="ADAL" clId="{2B4A689E-2C47-4617-B1D7-36DE95C8232C}" dt="2022-04-28T15:33:06.450" v="2266" actId="478"/>
          <ac:picMkLst>
            <pc:docMk/>
            <pc:sldMk cId="3743961472" sldId="481"/>
            <ac:picMk id="33" creationId="{20B239B3-1D60-4C7C-9999-32864FCE9022}"/>
          </ac:picMkLst>
        </pc:picChg>
        <pc:picChg chg="mod">
          <ac:chgData name="Nicolai, Alessandra" userId="e10534e2-f551-44be-9bd1-6ab3738931f8" providerId="ADAL" clId="{2B4A689E-2C47-4617-B1D7-36DE95C8232C}" dt="2022-04-28T15:32:55.215" v="2264" actId="1076"/>
          <ac:picMkLst>
            <pc:docMk/>
            <pc:sldMk cId="3743961472" sldId="481"/>
            <ac:picMk id="35" creationId="{9E94116A-A762-4020-9CF1-8283AF6C46D3}"/>
          </ac:picMkLst>
        </pc:picChg>
      </pc:sldChg>
      <pc:sldChg chg="addSp delSp modSp mod delAnim">
        <pc:chgData name="Nicolai, Alessandra" userId="e10534e2-f551-44be-9bd1-6ab3738931f8" providerId="ADAL" clId="{2B4A689E-2C47-4617-B1D7-36DE95C8232C}" dt="2022-04-28T10:28:19.841" v="19" actId="1076"/>
        <pc:sldMkLst>
          <pc:docMk/>
          <pc:sldMk cId="4045965577" sldId="485"/>
        </pc:sldMkLst>
        <pc:spChg chg="del">
          <ac:chgData name="Nicolai, Alessandra" userId="e10534e2-f551-44be-9bd1-6ab3738931f8" providerId="ADAL" clId="{2B4A689E-2C47-4617-B1D7-36DE95C8232C}" dt="2022-04-28T10:27:33.754" v="11" actId="478"/>
          <ac:spMkLst>
            <pc:docMk/>
            <pc:sldMk cId="4045965577" sldId="485"/>
            <ac:spMk id="10" creationId="{94B43794-E0EF-424F-B574-3C0F0BBD16A9}"/>
          </ac:spMkLst>
        </pc:spChg>
        <pc:spChg chg="del">
          <ac:chgData name="Nicolai, Alessandra" userId="e10534e2-f551-44be-9bd1-6ab3738931f8" providerId="ADAL" clId="{2B4A689E-2C47-4617-B1D7-36DE95C8232C}" dt="2022-04-28T10:27:36.362" v="12" actId="478"/>
          <ac:spMkLst>
            <pc:docMk/>
            <pc:sldMk cId="4045965577" sldId="485"/>
            <ac:spMk id="11" creationId="{F06638CA-5FC4-4EE7-8970-A88CD69892F3}"/>
          </ac:spMkLst>
        </pc:spChg>
        <pc:spChg chg="del mod">
          <ac:chgData name="Nicolai, Alessandra" userId="e10534e2-f551-44be-9bd1-6ab3738931f8" providerId="ADAL" clId="{2B4A689E-2C47-4617-B1D7-36DE95C8232C}" dt="2022-04-28T10:27:26.807" v="8" actId="478"/>
          <ac:spMkLst>
            <pc:docMk/>
            <pc:sldMk cId="4045965577" sldId="485"/>
            <ac:spMk id="15" creationId="{00000000-0000-0000-0000-000000000000}"/>
          </ac:spMkLst>
        </pc:spChg>
        <pc:spChg chg="del">
          <ac:chgData name="Nicolai, Alessandra" userId="e10534e2-f551-44be-9bd1-6ab3738931f8" providerId="ADAL" clId="{2B4A689E-2C47-4617-B1D7-36DE95C8232C}" dt="2022-04-28T10:28:11.899" v="16" actId="478"/>
          <ac:spMkLst>
            <pc:docMk/>
            <pc:sldMk cId="4045965577" sldId="485"/>
            <ac:spMk id="17" creationId="{00000000-0000-0000-0000-000000000000}"/>
          </ac:spMkLst>
        </pc:spChg>
        <pc:spChg chg="del">
          <ac:chgData name="Nicolai, Alessandra" userId="e10534e2-f551-44be-9bd1-6ab3738931f8" providerId="ADAL" clId="{2B4A689E-2C47-4617-B1D7-36DE95C8232C}" dt="2022-04-28T10:28:16.301" v="18" actId="478"/>
          <ac:spMkLst>
            <pc:docMk/>
            <pc:sldMk cId="4045965577" sldId="485"/>
            <ac:spMk id="18" creationId="{00000000-0000-0000-0000-000000000000}"/>
          </ac:spMkLst>
        </pc:spChg>
        <pc:picChg chg="add del mod">
          <ac:chgData name="Nicolai, Alessandra" userId="e10534e2-f551-44be-9bd1-6ab3738931f8" providerId="ADAL" clId="{2B4A689E-2C47-4617-B1D7-36DE95C8232C}" dt="2022-04-28T10:28:05.259" v="14" actId="478"/>
          <ac:picMkLst>
            <pc:docMk/>
            <pc:sldMk cId="4045965577" sldId="485"/>
            <ac:picMk id="3" creationId="{3583300E-CE17-404A-8BE4-31EBF8A3E4D5}"/>
          </ac:picMkLst>
        </pc:picChg>
        <pc:picChg chg="add mod">
          <ac:chgData name="Nicolai, Alessandra" userId="e10534e2-f551-44be-9bd1-6ab3738931f8" providerId="ADAL" clId="{2B4A689E-2C47-4617-B1D7-36DE95C8232C}" dt="2022-04-28T10:28:19.841" v="19" actId="1076"/>
          <ac:picMkLst>
            <pc:docMk/>
            <pc:sldMk cId="4045965577" sldId="485"/>
            <ac:picMk id="5" creationId="{2C468D92-0B77-4FD5-9328-6625100A56DF}"/>
          </ac:picMkLst>
        </pc:picChg>
        <pc:picChg chg="del mod">
          <ac:chgData name="Nicolai, Alessandra" userId="e10534e2-f551-44be-9bd1-6ab3738931f8" providerId="ADAL" clId="{2B4A689E-2C47-4617-B1D7-36DE95C8232C}" dt="2022-04-28T10:27:14.563" v="6" actId="478"/>
          <ac:picMkLst>
            <pc:docMk/>
            <pc:sldMk cId="4045965577" sldId="485"/>
            <ac:picMk id="6" creationId="{00000000-0000-0000-0000-000000000000}"/>
          </ac:picMkLst>
        </pc:picChg>
        <pc:picChg chg="del">
          <ac:chgData name="Nicolai, Alessandra" userId="e10534e2-f551-44be-9bd1-6ab3738931f8" providerId="ADAL" clId="{2B4A689E-2C47-4617-B1D7-36DE95C8232C}" dt="2022-04-28T10:26:29.001" v="2" actId="478"/>
          <ac:picMkLst>
            <pc:docMk/>
            <pc:sldMk cId="4045965577" sldId="485"/>
            <ac:picMk id="7" creationId="{424E487E-A48F-43F4-8390-717C41A621DC}"/>
          </ac:picMkLst>
        </pc:picChg>
        <pc:picChg chg="del">
          <ac:chgData name="Nicolai, Alessandra" userId="e10534e2-f551-44be-9bd1-6ab3738931f8" providerId="ADAL" clId="{2B4A689E-2C47-4617-B1D7-36DE95C8232C}" dt="2022-04-28T10:28:14.328" v="17" actId="478"/>
          <ac:picMkLst>
            <pc:docMk/>
            <pc:sldMk cId="4045965577" sldId="485"/>
            <ac:picMk id="16" creationId="{00000000-0000-0000-0000-000000000000}"/>
          </ac:picMkLst>
        </pc:picChg>
      </pc:sldChg>
      <pc:sldChg chg="addSp delSp modSp mod">
        <pc:chgData name="Nicolai, Alessandra" userId="e10534e2-f551-44be-9bd1-6ab3738931f8" providerId="ADAL" clId="{2B4A689E-2C47-4617-B1D7-36DE95C8232C}" dt="2022-04-28T15:48:20.290" v="2504" actId="478"/>
        <pc:sldMkLst>
          <pc:docMk/>
          <pc:sldMk cId="477683707" sldId="486"/>
        </pc:sldMkLst>
        <pc:spChg chg="mod">
          <ac:chgData name="Nicolai, Alessandra" userId="e10534e2-f551-44be-9bd1-6ab3738931f8" providerId="ADAL" clId="{2B4A689E-2C47-4617-B1D7-36DE95C8232C}" dt="2022-04-28T15:48:16.136" v="2503" actId="1076"/>
          <ac:spMkLst>
            <pc:docMk/>
            <pc:sldMk cId="477683707" sldId="486"/>
            <ac:spMk id="22" creationId="{00000000-0000-0000-0000-000000000000}"/>
          </ac:spMkLst>
        </pc:spChg>
        <pc:spChg chg="mod ord">
          <ac:chgData name="Nicolai, Alessandra" userId="e10534e2-f551-44be-9bd1-6ab3738931f8" providerId="ADAL" clId="{2B4A689E-2C47-4617-B1D7-36DE95C8232C}" dt="2022-04-28T15:48:12.462" v="2502" actId="166"/>
          <ac:spMkLst>
            <pc:docMk/>
            <pc:sldMk cId="477683707" sldId="486"/>
            <ac:spMk id="26" creationId="{00000000-0000-0000-0000-000000000000}"/>
          </ac:spMkLst>
        </pc:spChg>
        <pc:spChg chg="mod">
          <ac:chgData name="Nicolai, Alessandra" userId="e10534e2-f551-44be-9bd1-6ab3738931f8" providerId="ADAL" clId="{2B4A689E-2C47-4617-B1D7-36DE95C8232C}" dt="2022-04-28T15:47:44.409" v="2499" actId="1076"/>
          <ac:spMkLst>
            <pc:docMk/>
            <pc:sldMk cId="477683707" sldId="486"/>
            <ac:spMk id="29" creationId="{00000000-0000-0000-0000-000000000000}"/>
          </ac:spMkLst>
        </pc:spChg>
        <pc:spChg chg="del">
          <ac:chgData name="Nicolai, Alessandra" userId="e10534e2-f551-44be-9bd1-6ab3738931f8" providerId="ADAL" clId="{2B4A689E-2C47-4617-B1D7-36DE95C8232C}" dt="2022-04-28T15:47:05.462" v="2486" actId="478"/>
          <ac:spMkLst>
            <pc:docMk/>
            <pc:sldMk cId="477683707" sldId="486"/>
            <ac:spMk id="33" creationId="{C14C01A2-DE28-4ABD-9B92-9DE1AE961432}"/>
          </ac:spMkLst>
        </pc:spChg>
        <pc:spChg chg="del">
          <ac:chgData name="Nicolai, Alessandra" userId="e10534e2-f551-44be-9bd1-6ab3738931f8" providerId="ADAL" clId="{2B4A689E-2C47-4617-B1D7-36DE95C8232C}" dt="2022-04-28T15:47:06.493" v="2487" actId="478"/>
          <ac:spMkLst>
            <pc:docMk/>
            <pc:sldMk cId="477683707" sldId="486"/>
            <ac:spMk id="35" creationId="{00000000-0000-0000-0000-000000000000}"/>
          </ac:spMkLst>
        </pc:spChg>
        <pc:spChg chg="del">
          <ac:chgData name="Nicolai, Alessandra" userId="e10534e2-f551-44be-9bd1-6ab3738931f8" providerId="ADAL" clId="{2B4A689E-2C47-4617-B1D7-36DE95C8232C}" dt="2022-04-28T15:47:07.443" v="2488" actId="478"/>
          <ac:spMkLst>
            <pc:docMk/>
            <pc:sldMk cId="477683707" sldId="486"/>
            <ac:spMk id="36" creationId="{00000000-0000-0000-0000-000000000000}"/>
          </ac:spMkLst>
        </pc:spChg>
        <pc:spChg chg="add del mod">
          <ac:chgData name="Nicolai, Alessandra" userId="e10534e2-f551-44be-9bd1-6ab3738931f8" providerId="ADAL" clId="{2B4A689E-2C47-4617-B1D7-36DE95C8232C}" dt="2022-04-28T15:47:04.661" v="2485" actId="478"/>
          <ac:spMkLst>
            <pc:docMk/>
            <pc:sldMk cId="477683707" sldId="486"/>
            <ac:spMk id="41" creationId="{DA853E10-578C-4AE6-8A7B-38DE9727373D}"/>
          </ac:spMkLst>
        </pc:spChg>
        <pc:picChg chg="add mod ord">
          <ac:chgData name="Nicolai, Alessandra" userId="e10534e2-f551-44be-9bd1-6ab3738931f8" providerId="ADAL" clId="{2B4A689E-2C47-4617-B1D7-36DE95C8232C}" dt="2022-04-28T15:48:02.815" v="2500" actId="1076"/>
          <ac:picMkLst>
            <pc:docMk/>
            <pc:sldMk cId="477683707" sldId="486"/>
            <ac:picMk id="6" creationId="{A25369BC-EEF7-4FF1-B2FE-AD75F2A65E5B}"/>
          </ac:picMkLst>
        </pc:picChg>
        <pc:picChg chg="del">
          <ac:chgData name="Nicolai, Alessandra" userId="e10534e2-f551-44be-9bd1-6ab3738931f8" providerId="ADAL" clId="{2B4A689E-2C47-4617-B1D7-36DE95C8232C}" dt="2022-04-28T15:47:00.599" v="2483" actId="478"/>
          <ac:picMkLst>
            <pc:docMk/>
            <pc:sldMk cId="477683707" sldId="486"/>
            <ac:picMk id="34" creationId="{00000000-0000-0000-0000-000000000000}"/>
          </ac:picMkLst>
        </pc:picChg>
        <pc:picChg chg="del">
          <ac:chgData name="Nicolai, Alessandra" userId="e10534e2-f551-44be-9bd1-6ab3738931f8" providerId="ADAL" clId="{2B4A689E-2C47-4617-B1D7-36DE95C8232C}" dt="2022-04-28T15:47:28.374" v="2493" actId="478"/>
          <ac:picMkLst>
            <pc:docMk/>
            <pc:sldMk cId="477683707" sldId="486"/>
            <ac:picMk id="37" creationId="{00000000-0000-0000-0000-000000000000}"/>
          </ac:picMkLst>
        </pc:picChg>
        <pc:picChg chg="del">
          <ac:chgData name="Nicolai, Alessandra" userId="e10534e2-f551-44be-9bd1-6ab3738931f8" providerId="ADAL" clId="{2B4A689E-2C47-4617-B1D7-36DE95C8232C}" dt="2022-04-28T15:47:33.467" v="2496" actId="478"/>
          <ac:picMkLst>
            <pc:docMk/>
            <pc:sldMk cId="477683707" sldId="486"/>
            <ac:picMk id="38" creationId="{00000000-0000-0000-0000-000000000000}"/>
          </ac:picMkLst>
        </pc:picChg>
        <pc:picChg chg="del">
          <ac:chgData name="Nicolai, Alessandra" userId="e10534e2-f551-44be-9bd1-6ab3738931f8" providerId="ADAL" clId="{2B4A689E-2C47-4617-B1D7-36DE95C8232C}" dt="2022-04-28T15:48:20.290" v="2504" actId="478"/>
          <ac:picMkLst>
            <pc:docMk/>
            <pc:sldMk cId="477683707" sldId="486"/>
            <ac:picMk id="39" creationId="{00000000-0000-0000-0000-000000000000}"/>
          </ac:picMkLst>
        </pc:picChg>
        <pc:picChg chg="del">
          <ac:chgData name="Nicolai, Alessandra" userId="e10534e2-f551-44be-9bd1-6ab3738931f8" providerId="ADAL" clId="{2B4A689E-2C47-4617-B1D7-36DE95C8232C}" dt="2022-04-28T15:47:23.217" v="2492" actId="478"/>
          <ac:picMkLst>
            <pc:docMk/>
            <pc:sldMk cId="477683707" sldId="486"/>
            <ac:picMk id="40" creationId="{00000000-0000-0000-0000-000000000000}"/>
          </ac:picMkLst>
        </pc:picChg>
      </pc:sldChg>
      <pc:sldChg chg="addSp modSp mod">
        <pc:chgData name="Nicolai, Alessandra" userId="e10534e2-f551-44be-9bd1-6ab3738931f8" providerId="ADAL" clId="{2B4A689E-2C47-4617-B1D7-36DE95C8232C}" dt="2022-04-28T11:31:39.221" v="2230" actId="14100"/>
        <pc:sldMkLst>
          <pc:docMk/>
          <pc:sldMk cId="2172292328" sldId="488"/>
        </pc:sldMkLst>
        <pc:spChg chg="add mod">
          <ac:chgData name="Nicolai, Alessandra" userId="e10534e2-f551-44be-9bd1-6ab3738931f8" providerId="ADAL" clId="{2B4A689E-2C47-4617-B1D7-36DE95C8232C}" dt="2022-04-28T11:31:39.221" v="2230" actId="14100"/>
          <ac:spMkLst>
            <pc:docMk/>
            <pc:sldMk cId="2172292328" sldId="488"/>
            <ac:spMk id="11" creationId="{2BC6F936-D035-4CFE-941B-DD6ED65D30E2}"/>
          </ac:spMkLst>
        </pc:spChg>
      </pc:sldChg>
      <pc:sldChg chg="addSp delSp modSp mod">
        <pc:chgData name="Nicolai, Alessandra" userId="e10534e2-f551-44be-9bd1-6ab3738931f8" providerId="ADAL" clId="{2B4A689E-2C47-4617-B1D7-36DE95C8232C}" dt="2022-04-28T11:02:47.954" v="1300" actId="1076"/>
        <pc:sldMkLst>
          <pc:docMk/>
          <pc:sldMk cId="114227610" sldId="489"/>
        </pc:sldMkLst>
        <pc:spChg chg="mod">
          <ac:chgData name="Nicolai, Alessandra" userId="e10534e2-f551-44be-9bd1-6ab3738931f8" providerId="ADAL" clId="{2B4A689E-2C47-4617-B1D7-36DE95C8232C}" dt="2022-04-28T11:02:30.474" v="1298" actId="14100"/>
          <ac:spMkLst>
            <pc:docMk/>
            <pc:sldMk cId="114227610" sldId="489"/>
            <ac:spMk id="4" creationId="{00000000-0000-0000-0000-000000000000}"/>
          </ac:spMkLst>
        </pc:spChg>
        <pc:spChg chg="mod">
          <ac:chgData name="Nicolai, Alessandra" userId="e10534e2-f551-44be-9bd1-6ab3738931f8" providerId="ADAL" clId="{2B4A689E-2C47-4617-B1D7-36DE95C8232C}" dt="2022-04-28T11:02:16.423" v="1297" actId="688"/>
          <ac:spMkLst>
            <pc:docMk/>
            <pc:sldMk cId="114227610" sldId="489"/>
            <ac:spMk id="6" creationId="{00000000-0000-0000-0000-000000000000}"/>
          </ac:spMkLst>
        </pc:spChg>
        <pc:spChg chg="add del mod">
          <ac:chgData name="Nicolai, Alessandra" userId="e10534e2-f551-44be-9bd1-6ab3738931f8" providerId="ADAL" clId="{2B4A689E-2C47-4617-B1D7-36DE95C8232C}" dt="2022-04-28T11:00:45.225" v="1279" actId="478"/>
          <ac:spMkLst>
            <pc:docMk/>
            <pc:sldMk cId="114227610" sldId="489"/>
            <ac:spMk id="21" creationId="{17C477D4-8A76-423D-8FB8-4B42BAF67279}"/>
          </ac:spMkLst>
        </pc:spChg>
        <pc:spChg chg="mod">
          <ac:chgData name="Nicolai, Alessandra" userId="e10534e2-f551-44be-9bd1-6ab3738931f8" providerId="ADAL" clId="{2B4A689E-2C47-4617-B1D7-36DE95C8232C}" dt="2022-04-28T11:01:44.295" v="1293" actId="1076"/>
          <ac:spMkLst>
            <pc:docMk/>
            <pc:sldMk cId="114227610" sldId="489"/>
            <ac:spMk id="24" creationId="{00000000-0000-0000-0000-000000000000}"/>
          </ac:spMkLst>
        </pc:spChg>
        <pc:spChg chg="del">
          <ac:chgData name="Nicolai, Alessandra" userId="e10534e2-f551-44be-9bd1-6ab3738931f8" providerId="ADAL" clId="{2B4A689E-2C47-4617-B1D7-36DE95C8232C}" dt="2022-04-28T11:00:47.776" v="1281" actId="478"/>
          <ac:spMkLst>
            <pc:docMk/>
            <pc:sldMk cId="114227610" sldId="489"/>
            <ac:spMk id="27" creationId="{64671405-A796-488F-968F-58F483E81671}"/>
          </ac:spMkLst>
        </pc:spChg>
        <pc:spChg chg="mod">
          <ac:chgData name="Nicolai, Alessandra" userId="e10534e2-f551-44be-9bd1-6ab3738931f8" providerId="ADAL" clId="{2B4A689E-2C47-4617-B1D7-36DE95C8232C}" dt="2022-04-28T11:02:43.378" v="1299" actId="1076"/>
          <ac:spMkLst>
            <pc:docMk/>
            <pc:sldMk cId="114227610" sldId="489"/>
            <ac:spMk id="28" creationId="{00000000-0000-0000-0000-000000000000}"/>
          </ac:spMkLst>
        </pc:spChg>
        <pc:spChg chg="del mod">
          <ac:chgData name="Nicolai, Alessandra" userId="e10534e2-f551-44be-9bd1-6ab3738931f8" providerId="ADAL" clId="{2B4A689E-2C47-4617-B1D7-36DE95C8232C}" dt="2022-04-28T11:00:48.990" v="1283" actId="478"/>
          <ac:spMkLst>
            <pc:docMk/>
            <pc:sldMk cId="114227610" sldId="489"/>
            <ac:spMk id="31" creationId="{00000000-0000-0000-0000-000000000000}"/>
          </ac:spMkLst>
        </pc:spChg>
        <pc:spChg chg="del">
          <ac:chgData name="Nicolai, Alessandra" userId="e10534e2-f551-44be-9bd1-6ab3738931f8" providerId="ADAL" clId="{2B4A689E-2C47-4617-B1D7-36DE95C8232C}" dt="2022-04-28T11:00:50.066" v="1284" actId="478"/>
          <ac:spMkLst>
            <pc:docMk/>
            <pc:sldMk cId="114227610" sldId="489"/>
            <ac:spMk id="32" creationId="{00000000-0000-0000-0000-000000000000}"/>
          </ac:spMkLst>
        </pc:spChg>
        <pc:picChg chg="mod">
          <ac:chgData name="Nicolai, Alessandra" userId="e10534e2-f551-44be-9bd1-6ab3738931f8" providerId="ADAL" clId="{2B4A689E-2C47-4617-B1D7-36DE95C8232C}" dt="2022-04-28T11:01:56.550" v="1294" actId="1076"/>
          <ac:picMkLst>
            <pc:docMk/>
            <pc:sldMk cId="114227610" sldId="489"/>
            <ac:picMk id="7" creationId="{00000000-0000-0000-0000-000000000000}"/>
          </ac:picMkLst>
        </pc:picChg>
        <pc:picChg chg="del">
          <ac:chgData name="Nicolai, Alessandra" userId="e10534e2-f551-44be-9bd1-6ab3738931f8" providerId="ADAL" clId="{2B4A689E-2C47-4617-B1D7-36DE95C8232C}" dt="2022-04-28T11:00:44.028" v="1278" actId="478"/>
          <ac:picMkLst>
            <pc:docMk/>
            <pc:sldMk cId="114227610" sldId="489"/>
            <ac:picMk id="11" creationId="{1ED05FEF-2798-46C8-B767-600C73E7E1A1}"/>
          </ac:picMkLst>
        </pc:picChg>
        <pc:picChg chg="add mod ord">
          <ac:chgData name="Nicolai, Alessandra" userId="e10534e2-f551-44be-9bd1-6ab3738931f8" providerId="ADAL" clId="{2B4A689E-2C47-4617-B1D7-36DE95C8232C}" dt="2022-04-28T11:02:47.954" v="1300" actId="1076"/>
          <ac:picMkLst>
            <pc:docMk/>
            <pc:sldMk cId="114227610" sldId="489"/>
            <ac:picMk id="22" creationId="{B80A24F1-C665-4D93-B1D3-15151DDFC72B}"/>
          </ac:picMkLst>
        </pc:picChg>
        <pc:picChg chg="mod">
          <ac:chgData name="Nicolai, Alessandra" userId="e10534e2-f551-44be-9bd1-6ab3738931f8" providerId="ADAL" clId="{2B4A689E-2C47-4617-B1D7-36DE95C8232C}" dt="2022-04-28T11:02:02.954" v="1295" actId="1076"/>
          <ac:picMkLst>
            <pc:docMk/>
            <pc:sldMk cId="114227610" sldId="489"/>
            <ac:picMk id="25" creationId="{00000000-0000-0000-0000-000000000000}"/>
          </ac:picMkLst>
        </pc:picChg>
        <pc:picChg chg="del">
          <ac:chgData name="Nicolai, Alessandra" userId="e10534e2-f551-44be-9bd1-6ab3738931f8" providerId="ADAL" clId="{2B4A689E-2C47-4617-B1D7-36DE95C8232C}" dt="2022-04-28T11:00:40.781" v="1277" actId="478"/>
          <ac:picMkLst>
            <pc:docMk/>
            <pc:sldMk cId="114227610" sldId="489"/>
            <ac:picMk id="30" creationId="{00000000-0000-0000-0000-000000000000}"/>
          </ac:picMkLst>
        </pc:picChg>
      </pc:sldChg>
      <pc:sldChg chg="addSp modSp mod">
        <pc:chgData name="Nicolai, Alessandra" userId="e10534e2-f551-44be-9bd1-6ab3738931f8" providerId="ADAL" clId="{2B4A689E-2C47-4617-B1D7-36DE95C8232C}" dt="2022-04-28T11:03:09.116" v="1303" actId="14100"/>
        <pc:sldMkLst>
          <pc:docMk/>
          <pc:sldMk cId="1830772497" sldId="490"/>
        </pc:sldMkLst>
        <pc:spChg chg="add mod">
          <ac:chgData name="Nicolai, Alessandra" userId="e10534e2-f551-44be-9bd1-6ab3738931f8" providerId="ADAL" clId="{2B4A689E-2C47-4617-B1D7-36DE95C8232C}" dt="2022-04-28T11:03:09.116" v="1303" actId="14100"/>
          <ac:spMkLst>
            <pc:docMk/>
            <pc:sldMk cId="1830772497" sldId="490"/>
            <ac:spMk id="18" creationId="{8FE9F755-BD4E-496F-844C-B94F802644FA}"/>
          </ac:spMkLst>
        </pc:spChg>
      </pc:sldChg>
      <pc:sldChg chg="addSp delSp modSp mod delAnim">
        <pc:chgData name="Nicolai, Alessandra" userId="e10534e2-f551-44be-9bd1-6ab3738931f8" providerId="ADAL" clId="{2B4A689E-2C47-4617-B1D7-36DE95C8232C}" dt="2022-04-28T11:17:28.809" v="1481" actId="1076"/>
        <pc:sldMkLst>
          <pc:docMk/>
          <pc:sldMk cId="1924970476" sldId="493"/>
        </pc:sldMkLst>
        <pc:spChg chg="mod ord">
          <ac:chgData name="Nicolai, Alessandra" userId="e10534e2-f551-44be-9bd1-6ab3738931f8" providerId="ADAL" clId="{2B4A689E-2C47-4617-B1D7-36DE95C8232C}" dt="2022-04-28T11:17:28.809" v="1481" actId="1076"/>
          <ac:spMkLst>
            <pc:docMk/>
            <pc:sldMk cId="1924970476" sldId="493"/>
            <ac:spMk id="4" creationId="{00000000-0000-0000-0000-000000000000}"/>
          </ac:spMkLst>
        </pc:spChg>
        <pc:spChg chg="mod ord">
          <ac:chgData name="Nicolai, Alessandra" userId="e10534e2-f551-44be-9bd1-6ab3738931f8" providerId="ADAL" clId="{2B4A689E-2C47-4617-B1D7-36DE95C8232C}" dt="2022-04-28T11:17:25.994" v="1480" actId="1076"/>
          <ac:spMkLst>
            <pc:docMk/>
            <pc:sldMk cId="1924970476" sldId="493"/>
            <ac:spMk id="6" creationId="{00000000-0000-0000-0000-000000000000}"/>
          </ac:spMkLst>
        </pc:spChg>
        <pc:spChg chg="del mod">
          <ac:chgData name="Nicolai, Alessandra" userId="e10534e2-f551-44be-9bd1-6ab3738931f8" providerId="ADAL" clId="{2B4A689E-2C47-4617-B1D7-36DE95C8232C}" dt="2022-04-28T11:16:30.042" v="1465" actId="478"/>
          <ac:spMkLst>
            <pc:docMk/>
            <pc:sldMk cId="1924970476" sldId="493"/>
            <ac:spMk id="23" creationId="{00000000-0000-0000-0000-000000000000}"/>
          </ac:spMkLst>
        </pc:spChg>
        <pc:spChg chg="del">
          <ac:chgData name="Nicolai, Alessandra" userId="e10534e2-f551-44be-9bd1-6ab3738931f8" providerId="ADAL" clId="{2B4A689E-2C47-4617-B1D7-36DE95C8232C}" dt="2022-04-28T11:16:32.347" v="1468" actId="478"/>
          <ac:spMkLst>
            <pc:docMk/>
            <pc:sldMk cId="1924970476" sldId="493"/>
            <ac:spMk id="25" creationId="{00000000-0000-0000-0000-000000000000}"/>
          </ac:spMkLst>
        </pc:spChg>
        <pc:spChg chg="del">
          <ac:chgData name="Nicolai, Alessandra" userId="e10534e2-f551-44be-9bd1-6ab3738931f8" providerId="ADAL" clId="{2B4A689E-2C47-4617-B1D7-36DE95C8232C}" dt="2022-04-28T11:16:28.325" v="1463" actId="478"/>
          <ac:spMkLst>
            <pc:docMk/>
            <pc:sldMk cId="1924970476" sldId="493"/>
            <ac:spMk id="28" creationId="{00000000-0000-0000-0000-000000000000}"/>
          </ac:spMkLst>
        </pc:spChg>
        <pc:spChg chg="del mod">
          <ac:chgData name="Nicolai, Alessandra" userId="e10534e2-f551-44be-9bd1-6ab3738931f8" providerId="ADAL" clId="{2B4A689E-2C47-4617-B1D7-36DE95C8232C}" dt="2022-04-28T11:06:42.125" v="1452" actId="478"/>
          <ac:spMkLst>
            <pc:docMk/>
            <pc:sldMk cId="1924970476" sldId="493"/>
            <ac:spMk id="32" creationId="{00000000-0000-0000-0000-000000000000}"/>
          </ac:spMkLst>
        </pc:spChg>
        <pc:spChg chg="add del mod">
          <ac:chgData name="Nicolai, Alessandra" userId="e10534e2-f551-44be-9bd1-6ab3738931f8" providerId="ADAL" clId="{2B4A689E-2C47-4617-B1D7-36DE95C8232C}" dt="2022-04-28T11:16:27.404" v="1462" actId="478"/>
          <ac:spMkLst>
            <pc:docMk/>
            <pc:sldMk cId="1924970476" sldId="493"/>
            <ac:spMk id="36" creationId="{D113C807-9C13-446F-871D-A6EEBD40AA56}"/>
          </ac:spMkLst>
        </pc:spChg>
        <pc:grpChg chg="del">
          <ac:chgData name="Nicolai, Alessandra" userId="e10534e2-f551-44be-9bd1-6ab3738931f8" providerId="ADAL" clId="{2B4A689E-2C47-4617-B1D7-36DE95C8232C}" dt="2022-04-28T11:16:31.784" v="1467" actId="478"/>
          <ac:grpSpMkLst>
            <pc:docMk/>
            <pc:sldMk cId="1924970476" sldId="493"/>
            <ac:grpSpMk id="8" creationId="{00000000-0000-0000-0000-000000000000}"/>
          </ac:grpSpMkLst>
        </pc:grpChg>
        <pc:grpChg chg="del">
          <ac:chgData name="Nicolai, Alessandra" userId="e10534e2-f551-44be-9bd1-6ab3738931f8" providerId="ADAL" clId="{2B4A689E-2C47-4617-B1D7-36DE95C8232C}" dt="2022-04-28T11:14:55.499" v="1458" actId="478"/>
          <ac:grpSpMkLst>
            <pc:docMk/>
            <pc:sldMk cId="1924970476" sldId="493"/>
            <ac:grpSpMk id="13" creationId="{00000000-0000-0000-0000-000000000000}"/>
          </ac:grpSpMkLst>
        </pc:grpChg>
        <pc:grpChg chg="del">
          <ac:chgData name="Nicolai, Alessandra" userId="e10534e2-f551-44be-9bd1-6ab3738931f8" providerId="ADAL" clId="{2B4A689E-2C47-4617-B1D7-36DE95C8232C}" dt="2022-04-28T11:16:33.118" v="1469" actId="478"/>
          <ac:grpSpMkLst>
            <pc:docMk/>
            <pc:sldMk cId="1924970476" sldId="493"/>
            <ac:grpSpMk id="16" creationId="{00000000-0000-0000-0000-000000000000}"/>
          </ac:grpSpMkLst>
        </pc:grpChg>
        <pc:grpChg chg="del">
          <ac:chgData name="Nicolai, Alessandra" userId="e10534e2-f551-44be-9bd1-6ab3738931f8" providerId="ADAL" clId="{2B4A689E-2C47-4617-B1D7-36DE95C8232C}" dt="2022-04-28T11:16:33.920" v="1470" actId="478"/>
          <ac:grpSpMkLst>
            <pc:docMk/>
            <pc:sldMk cId="1924970476" sldId="493"/>
            <ac:grpSpMk id="20" creationId="{00000000-0000-0000-0000-000000000000}"/>
          </ac:grpSpMkLst>
        </pc:grpChg>
        <pc:grpChg chg="del">
          <ac:chgData name="Nicolai, Alessandra" userId="e10534e2-f551-44be-9bd1-6ab3738931f8" providerId="ADAL" clId="{2B4A689E-2C47-4617-B1D7-36DE95C8232C}" dt="2022-04-28T11:16:25.068" v="1460" actId="478"/>
          <ac:grpSpMkLst>
            <pc:docMk/>
            <pc:sldMk cId="1924970476" sldId="493"/>
            <ac:grpSpMk id="29" creationId="{00000000-0000-0000-0000-000000000000}"/>
          </ac:grpSpMkLst>
        </pc:grpChg>
        <pc:picChg chg="del">
          <ac:chgData name="Nicolai, Alessandra" userId="e10534e2-f551-44be-9bd1-6ab3738931f8" providerId="ADAL" clId="{2B4A689E-2C47-4617-B1D7-36DE95C8232C}" dt="2022-04-28T11:15:14.034" v="1459" actId="478"/>
          <ac:picMkLst>
            <pc:docMk/>
            <pc:sldMk cId="1924970476" sldId="493"/>
            <ac:picMk id="3" creationId="{00000000-0000-0000-0000-000000000000}"/>
          </ac:picMkLst>
        </pc:picChg>
        <pc:picChg chg="del">
          <ac:chgData name="Nicolai, Alessandra" userId="e10534e2-f551-44be-9bd1-6ab3738931f8" providerId="ADAL" clId="{2B4A689E-2C47-4617-B1D7-36DE95C8232C}" dt="2022-04-28T11:16:29.494" v="1464" actId="478"/>
          <ac:picMkLst>
            <pc:docMk/>
            <pc:sldMk cId="1924970476" sldId="493"/>
            <ac:picMk id="5" creationId="{00000000-0000-0000-0000-000000000000}"/>
          </ac:picMkLst>
        </pc:picChg>
        <pc:picChg chg="del">
          <ac:chgData name="Nicolai, Alessandra" userId="e10534e2-f551-44be-9bd1-6ab3738931f8" providerId="ADAL" clId="{2B4A689E-2C47-4617-B1D7-36DE95C8232C}" dt="2022-04-28T11:16:26.318" v="1461" actId="478"/>
          <ac:picMkLst>
            <pc:docMk/>
            <pc:sldMk cId="1924970476" sldId="493"/>
            <ac:picMk id="7" creationId="{07197FD0-E03E-4217-8E82-AD870730571B}"/>
          </ac:picMkLst>
        </pc:picChg>
        <pc:picChg chg="add mod">
          <ac:chgData name="Nicolai, Alessandra" userId="e10534e2-f551-44be-9bd1-6ab3738931f8" providerId="ADAL" clId="{2B4A689E-2C47-4617-B1D7-36DE95C8232C}" dt="2022-04-28T11:17:10.080" v="1475" actId="1076"/>
          <ac:picMkLst>
            <pc:docMk/>
            <pc:sldMk cId="1924970476" sldId="493"/>
            <ac:picMk id="9" creationId="{1DEDDF18-410C-4D11-A639-AB0105D8F293}"/>
          </ac:picMkLst>
        </pc:picChg>
        <pc:picChg chg="del">
          <ac:chgData name="Nicolai, Alessandra" userId="e10534e2-f551-44be-9bd1-6ab3738931f8" providerId="ADAL" clId="{2B4A689E-2C47-4617-B1D7-36DE95C8232C}" dt="2022-04-28T11:16:31.028" v="1466" actId="478"/>
          <ac:picMkLst>
            <pc:docMk/>
            <pc:sldMk cId="1924970476" sldId="493"/>
            <ac:picMk id="26" creationId="{00000000-0000-0000-0000-000000000000}"/>
          </ac:picMkLst>
        </pc:picChg>
        <pc:picChg chg="del">
          <ac:chgData name="Nicolai, Alessandra" userId="e10534e2-f551-44be-9bd1-6ab3738931f8" providerId="ADAL" clId="{2B4A689E-2C47-4617-B1D7-36DE95C8232C}" dt="2022-04-28T11:17:06.372" v="1474" actId="478"/>
          <ac:picMkLst>
            <pc:docMk/>
            <pc:sldMk cId="1924970476" sldId="493"/>
            <ac:picMk id="27" creationId="{00000000-0000-0000-0000-000000000000}"/>
          </ac:picMkLst>
        </pc:picChg>
        <pc:picChg chg="mod">
          <ac:chgData name="Nicolai, Alessandra" userId="e10534e2-f551-44be-9bd1-6ab3738931f8" providerId="ADAL" clId="{2B4A689E-2C47-4617-B1D7-36DE95C8232C}" dt="2022-04-28T11:08:56.776" v="1456" actId="1076"/>
          <ac:picMkLst>
            <pc:docMk/>
            <pc:sldMk cId="1924970476" sldId="493"/>
            <ac:picMk id="30" creationId="{00000000-0000-0000-0000-000000000000}"/>
          </ac:picMkLst>
        </pc:picChg>
      </pc:sldChg>
      <pc:sldChg chg="addSp modSp mod">
        <pc:chgData name="Nicolai, Alessandra" userId="e10534e2-f551-44be-9bd1-6ab3738931f8" providerId="ADAL" clId="{2B4A689E-2C47-4617-B1D7-36DE95C8232C}" dt="2022-04-28T11:24:08.878" v="2149" actId="1076"/>
        <pc:sldMkLst>
          <pc:docMk/>
          <pc:sldMk cId="1557229656" sldId="494"/>
        </pc:sldMkLst>
        <pc:spChg chg="add mod">
          <ac:chgData name="Nicolai, Alessandra" userId="e10534e2-f551-44be-9bd1-6ab3738931f8" providerId="ADAL" clId="{2B4A689E-2C47-4617-B1D7-36DE95C8232C}" dt="2022-04-28T11:24:08.878" v="2149" actId="1076"/>
          <ac:spMkLst>
            <pc:docMk/>
            <pc:sldMk cId="1557229656" sldId="494"/>
            <ac:spMk id="31" creationId="{73B91C99-7ABD-4624-BC0E-E1F5B992A80D}"/>
          </ac:spMkLst>
        </pc:spChg>
      </pc:sldChg>
      <pc:sldChg chg="addSp modSp mod delCm">
        <pc:chgData name="Nicolai, Alessandra" userId="e10534e2-f551-44be-9bd1-6ab3738931f8" providerId="ADAL" clId="{2B4A689E-2C47-4617-B1D7-36DE95C8232C}" dt="2022-04-28T11:05:06.211" v="1446" actId="20577"/>
        <pc:sldMkLst>
          <pc:docMk/>
          <pc:sldMk cId="3426721499" sldId="505"/>
        </pc:sldMkLst>
        <pc:spChg chg="add mod">
          <ac:chgData name="Nicolai, Alessandra" userId="e10534e2-f551-44be-9bd1-6ab3738931f8" providerId="ADAL" clId="{2B4A689E-2C47-4617-B1D7-36DE95C8232C}" dt="2022-04-28T11:03:23.335" v="1305" actId="1076"/>
          <ac:spMkLst>
            <pc:docMk/>
            <pc:sldMk cId="3426721499" sldId="505"/>
            <ac:spMk id="24" creationId="{8FE9F755-BD4E-496F-844C-B94F802644FA}"/>
          </ac:spMkLst>
        </pc:spChg>
        <pc:spChg chg="mod">
          <ac:chgData name="Nicolai, Alessandra" userId="e10534e2-f551-44be-9bd1-6ab3738931f8" providerId="ADAL" clId="{2B4A689E-2C47-4617-B1D7-36DE95C8232C}" dt="2022-04-28T11:05:06.211" v="1446" actId="20577"/>
          <ac:spMkLst>
            <pc:docMk/>
            <pc:sldMk cId="3426721499" sldId="505"/>
            <ac:spMk id="29" creationId="{00000000-0000-0000-0000-000000000000}"/>
          </ac:spMkLst>
        </pc:spChg>
      </pc:sldChg>
      <pc:sldChg chg="addSp delSp modSp mod modAnim">
        <pc:chgData name="Nicolai, Alessandra" userId="e10534e2-f551-44be-9bd1-6ab3738931f8" providerId="ADAL" clId="{2B4A689E-2C47-4617-B1D7-36DE95C8232C}" dt="2022-04-29T12:59:56.936" v="2889" actId="6549"/>
        <pc:sldMkLst>
          <pc:docMk/>
          <pc:sldMk cId="4284104313" sldId="506"/>
        </pc:sldMkLst>
        <pc:spChg chg="add mod">
          <ac:chgData name="Nicolai, Alessandra" userId="e10534e2-f551-44be-9bd1-6ab3738931f8" providerId="ADAL" clId="{2B4A689E-2C47-4617-B1D7-36DE95C8232C}" dt="2022-04-28T11:05:26.700" v="1448" actId="1076"/>
          <ac:spMkLst>
            <pc:docMk/>
            <pc:sldMk cId="4284104313" sldId="506"/>
            <ac:spMk id="24" creationId="{0AB1F2D5-8EF8-42E2-B39C-59ACC2CC9D4A}"/>
          </ac:spMkLst>
        </pc:spChg>
        <pc:spChg chg="add del mod">
          <ac:chgData name="Nicolai, Alessandra" userId="e10534e2-f551-44be-9bd1-6ab3738931f8" providerId="ADAL" clId="{2B4A689E-2C47-4617-B1D7-36DE95C8232C}" dt="2022-04-29T12:57:01.688" v="2637"/>
          <ac:spMkLst>
            <pc:docMk/>
            <pc:sldMk cId="4284104313" sldId="506"/>
            <ac:spMk id="29" creationId="{009E66B5-771E-4D00-88C1-9DDE12DD03EE}"/>
          </ac:spMkLst>
        </pc:spChg>
        <pc:spChg chg="add mod">
          <ac:chgData name="Nicolai, Alessandra" userId="e10534e2-f551-44be-9bd1-6ab3738931f8" providerId="ADAL" clId="{2B4A689E-2C47-4617-B1D7-36DE95C8232C}" dt="2022-04-29T12:59:56.936" v="2889" actId="6549"/>
          <ac:spMkLst>
            <pc:docMk/>
            <pc:sldMk cId="4284104313" sldId="506"/>
            <ac:spMk id="30" creationId="{D4E32FB1-2FA9-4C2E-B1B8-2FDBCAB45E65}"/>
          </ac:spMkLst>
        </pc:spChg>
      </pc:sldChg>
      <pc:sldChg chg="addSp modSp mod">
        <pc:chgData name="Nicolai, Alessandra" userId="e10534e2-f551-44be-9bd1-6ab3738931f8" providerId="ADAL" clId="{2B4A689E-2C47-4617-B1D7-36DE95C8232C}" dt="2022-04-28T11:05:46.135" v="1450" actId="1076"/>
        <pc:sldMkLst>
          <pc:docMk/>
          <pc:sldMk cId="2287651403" sldId="507"/>
        </pc:sldMkLst>
        <pc:spChg chg="add mod">
          <ac:chgData name="Nicolai, Alessandra" userId="e10534e2-f551-44be-9bd1-6ab3738931f8" providerId="ADAL" clId="{2B4A689E-2C47-4617-B1D7-36DE95C8232C}" dt="2022-04-28T11:05:46.135" v="1450" actId="1076"/>
          <ac:spMkLst>
            <pc:docMk/>
            <pc:sldMk cId="2287651403" sldId="507"/>
            <ac:spMk id="40" creationId="{841AE5D5-8236-4D0B-9FCF-EBD3A94E1B37}"/>
          </ac:spMkLst>
        </pc:spChg>
      </pc:sldChg>
      <pc:sldChg chg="addSp modSp mod">
        <pc:chgData name="Nicolai, Alessandra" userId="e10534e2-f551-44be-9bd1-6ab3738931f8" providerId="ADAL" clId="{2B4A689E-2C47-4617-B1D7-36DE95C8232C}" dt="2022-04-28T11:24:15.580" v="2151" actId="1076"/>
        <pc:sldMkLst>
          <pc:docMk/>
          <pc:sldMk cId="3933310149" sldId="552"/>
        </pc:sldMkLst>
        <pc:spChg chg="add mod">
          <ac:chgData name="Nicolai, Alessandra" userId="e10534e2-f551-44be-9bd1-6ab3738931f8" providerId="ADAL" clId="{2B4A689E-2C47-4617-B1D7-36DE95C8232C}" dt="2022-04-28T11:24:15.580" v="2151" actId="1076"/>
          <ac:spMkLst>
            <pc:docMk/>
            <pc:sldMk cId="3933310149" sldId="552"/>
            <ac:spMk id="23" creationId="{97D10A28-B32E-40FB-9271-2D8F54206350}"/>
          </ac:spMkLst>
        </pc:spChg>
      </pc:sldChg>
      <pc:sldChg chg="addSp modSp mod">
        <pc:chgData name="Nicolai, Alessandra" userId="e10534e2-f551-44be-9bd1-6ab3738931f8" providerId="ADAL" clId="{2B4A689E-2C47-4617-B1D7-36DE95C8232C}" dt="2022-04-28T11:24:36.305" v="2155" actId="1076"/>
        <pc:sldMkLst>
          <pc:docMk/>
          <pc:sldMk cId="2519584296" sldId="554"/>
        </pc:sldMkLst>
        <pc:spChg chg="add mod">
          <ac:chgData name="Nicolai, Alessandra" userId="e10534e2-f551-44be-9bd1-6ab3738931f8" providerId="ADAL" clId="{2B4A689E-2C47-4617-B1D7-36DE95C8232C}" dt="2022-04-28T11:24:36.305" v="2155" actId="1076"/>
          <ac:spMkLst>
            <pc:docMk/>
            <pc:sldMk cId="2519584296" sldId="554"/>
            <ac:spMk id="14" creationId="{A03E9D96-DBF2-4225-A184-CEC9C88CD177}"/>
          </ac:spMkLst>
        </pc:spChg>
      </pc:sldChg>
      <pc:sldChg chg="addSp modSp mod">
        <pc:chgData name="Nicolai, Alessandra" userId="e10534e2-f551-44be-9bd1-6ab3738931f8" providerId="ADAL" clId="{2B4A689E-2C47-4617-B1D7-36DE95C8232C}" dt="2022-04-28T11:24:20.263" v="2153" actId="1076"/>
        <pc:sldMkLst>
          <pc:docMk/>
          <pc:sldMk cId="3552883104" sldId="558"/>
        </pc:sldMkLst>
        <pc:spChg chg="add mod">
          <ac:chgData name="Nicolai, Alessandra" userId="e10534e2-f551-44be-9bd1-6ab3738931f8" providerId="ADAL" clId="{2B4A689E-2C47-4617-B1D7-36DE95C8232C}" dt="2022-04-28T11:24:20.263" v="2153" actId="1076"/>
          <ac:spMkLst>
            <pc:docMk/>
            <pc:sldMk cId="3552883104" sldId="558"/>
            <ac:spMk id="31" creationId="{AE7622AD-EAE9-45DB-BB4B-9BC79EFA44BB}"/>
          </ac:spMkLst>
        </pc:spChg>
      </pc:sldChg>
      <pc:sldChg chg="addSp modSp mod">
        <pc:chgData name="Nicolai, Alessandra" userId="e10534e2-f551-44be-9bd1-6ab3738931f8" providerId="ADAL" clId="{2B4A689E-2C47-4617-B1D7-36DE95C8232C}" dt="2022-04-28T11:24:41.872" v="2157" actId="1076"/>
        <pc:sldMkLst>
          <pc:docMk/>
          <pc:sldMk cId="1496261231" sldId="559"/>
        </pc:sldMkLst>
        <pc:spChg chg="add mod">
          <ac:chgData name="Nicolai, Alessandra" userId="e10534e2-f551-44be-9bd1-6ab3738931f8" providerId="ADAL" clId="{2B4A689E-2C47-4617-B1D7-36DE95C8232C}" dt="2022-04-28T11:24:41.872" v="2157" actId="1076"/>
          <ac:spMkLst>
            <pc:docMk/>
            <pc:sldMk cId="1496261231" sldId="559"/>
            <ac:spMk id="31" creationId="{A3296EBC-355B-47E8-AF43-B3B0F477491F}"/>
          </ac:spMkLst>
        </pc:spChg>
      </pc:sldChg>
      <pc:sldChg chg="addSp modSp mod">
        <pc:chgData name="Nicolai, Alessandra" userId="e10534e2-f551-44be-9bd1-6ab3738931f8" providerId="ADAL" clId="{2B4A689E-2C47-4617-B1D7-36DE95C8232C}" dt="2022-04-28T11:31:47.041" v="2233" actId="14100"/>
        <pc:sldMkLst>
          <pc:docMk/>
          <pc:sldMk cId="314239585" sldId="561"/>
        </pc:sldMkLst>
        <pc:spChg chg="add mod">
          <ac:chgData name="Nicolai, Alessandra" userId="e10534e2-f551-44be-9bd1-6ab3738931f8" providerId="ADAL" clId="{2B4A689E-2C47-4617-B1D7-36DE95C8232C}" dt="2022-04-28T11:31:47.041" v="2233" actId="14100"/>
          <ac:spMkLst>
            <pc:docMk/>
            <pc:sldMk cId="314239585" sldId="561"/>
            <ac:spMk id="25" creationId="{0C587C37-3B51-444E-9017-2AB172C77153}"/>
          </ac:spMkLst>
        </pc:spChg>
      </pc:sldChg>
      <pc:sldChg chg="addSp modSp mod">
        <pc:chgData name="Nicolai, Alessandra" userId="e10534e2-f551-44be-9bd1-6ab3738931f8" providerId="ADAL" clId="{2B4A689E-2C47-4617-B1D7-36DE95C8232C}" dt="2022-04-28T11:34:06.391" v="2242" actId="1076"/>
        <pc:sldMkLst>
          <pc:docMk/>
          <pc:sldMk cId="1651798444" sldId="562"/>
        </pc:sldMkLst>
        <pc:spChg chg="add mod">
          <ac:chgData name="Nicolai, Alessandra" userId="e10534e2-f551-44be-9bd1-6ab3738931f8" providerId="ADAL" clId="{2B4A689E-2C47-4617-B1D7-36DE95C8232C}" dt="2022-04-28T11:34:06.391" v="2242" actId="1076"/>
          <ac:spMkLst>
            <pc:docMk/>
            <pc:sldMk cId="1651798444" sldId="562"/>
            <ac:spMk id="33" creationId="{A57C31AC-C506-414F-BA5E-216ABDDE5897}"/>
          </ac:spMkLst>
        </pc:spChg>
      </pc:sldChg>
      <pc:sldChg chg="addSp modSp mod">
        <pc:chgData name="Nicolai, Alessandra" userId="e10534e2-f551-44be-9bd1-6ab3738931f8" providerId="ADAL" clId="{2B4A689E-2C47-4617-B1D7-36DE95C8232C}" dt="2022-04-28T11:32:00.216" v="2237" actId="1076"/>
        <pc:sldMkLst>
          <pc:docMk/>
          <pc:sldMk cId="2296429839" sldId="565"/>
        </pc:sldMkLst>
        <pc:spChg chg="add mod">
          <ac:chgData name="Nicolai, Alessandra" userId="e10534e2-f551-44be-9bd1-6ab3738931f8" providerId="ADAL" clId="{2B4A689E-2C47-4617-B1D7-36DE95C8232C}" dt="2022-04-28T11:32:00.216" v="2237" actId="1076"/>
          <ac:spMkLst>
            <pc:docMk/>
            <pc:sldMk cId="2296429839" sldId="565"/>
            <ac:spMk id="26" creationId="{0B71CBEF-F3DF-41D2-9C2C-61D96882F74C}"/>
          </ac:spMkLst>
        </pc:spChg>
      </pc:sldChg>
      <pc:sldChg chg="addSp modSp mod">
        <pc:chgData name="Nicolai, Alessandra" userId="e10534e2-f551-44be-9bd1-6ab3738931f8" providerId="ADAL" clId="{2B4A689E-2C47-4617-B1D7-36DE95C8232C}" dt="2022-04-28T11:32:43.068" v="2241" actId="1076"/>
        <pc:sldMkLst>
          <pc:docMk/>
          <pc:sldMk cId="3268877461" sldId="566"/>
        </pc:sldMkLst>
        <pc:spChg chg="add mod">
          <ac:chgData name="Nicolai, Alessandra" userId="e10534e2-f551-44be-9bd1-6ab3738931f8" providerId="ADAL" clId="{2B4A689E-2C47-4617-B1D7-36DE95C8232C}" dt="2022-04-28T11:32:43.068" v="2241" actId="1076"/>
          <ac:spMkLst>
            <pc:docMk/>
            <pc:sldMk cId="3268877461" sldId="566"/>
            <ac:spMk id="13" creationId="{12770C05-EEB2-4941-AE8C-71736DA179C9}"/>
          </ac:spMkLst>
        </pc:spChg>
      </pc:sldChg>
      <pc:sldChg chg="modSp mod">
        <pc:chgData name="Nicolai, Alessandra" userId="e10534e2-f551-44be-9bd1-6ab3738931f8" providerId="ADAL" clId="{2B4A689E-2C47-4617-B1D7-36DE95C8232C}" dt="2022-04-28T10:22:42.302" v="0" actId="1076"/>
        <pc:sldMkLst>
          <pc:docMk/>
          <pc:sldMk cId="2252722708" sldId="583"/>
        </pc:sldMkLst>
        <pc:spChg chg="mod">
          <ac:chgData name="Nicolai, Alessandra" userId="e10534e2-f551-44be-9bd1-6ab3738931f8" providerId="ADAL" clId="{2B4A689E-2C47-4617-B1D7-36DE95C8232C}" dt="2022-04-28T10:22:42.302" v="0" actId="1076"/>
          <ac:spMkLst>
            <pc:docMk/>
            <pc:sldMk cId="2252722708" sldId="583"/>
            <ac:spMk id="19" creationId="{00000000-0000-0000-0000-000000000000}"/>
          </ac:spMkLst>
        </pc:spChg>
      </pc:sldChg>
      <pc:sldChg chg="modSp mod">
        <pc:chgData name="Nicolai, Alessandra" userId="e10534e2-f551-44be-9bd1-6ab3738931f8" providerId="ADAL" clId="{2B4A689E-2C47-4617-B1D7-36DE95C8232C}" dt="2022-04-29T07:32:56.574" v="2512" actId="20577"/>
        <pc:sldMkLst>
          <pc:docMk/>
          <pc:sldMk cId="3170234434" sldId="584"/>
        </pc:sldMkLst>
        <pc:spChg chg="mod">
          <ac:chgData name="Nicolai, Alessandra" userId="e10534e2-f551-44be-9bd1-6ab3738931f8" providerId="ADAL" clId="{2B4A689E-2C47-4617-B1D7-36DE95C8232C}" dt="2022-04-29T07:32:56.574" v="2512" actId="20577"/>
          <ac:spMkLst>
            <pc:docMk/>
            <pc:sldMk cId="3170234434" sldId="584"/>
            <ac:spMk id="16" creationId="{00000000-0000-0000-0000-000000000000}"/>
          </ac:spMkLst>
        </pc:spChg>
      </pc:sldChg>
      <pc:sldChg chg="addSp delSp modSp mod modAnim">
        <pc:chgData name="Nicolai, Alessandra" userId="e10534e2-f551-44be-9bd1-6ab3738931f8" providerId="ADAL" clId="{2B4A689E-2C47-4617-B1D7-36DE95C8232C}" dt="2022-04-29T12:55:24.155" v="2628" actId="1076"/>
        <pc:sldMkLst>
          <pc:docMk/>
          <pc:sldMk cId="2061585532" sldId="643"/>
        </pc:sldMkLst>
        <pc:spChg chg="del">
          <ac:chgData name="Nicolai, Alessandra" userId="e10534e2-f551-44be-9bd1-6ab3738931f8" providerId="ADAL" clId="{2B4A689E-2C47-4617-B1D7-36DE95C8232C}" dt="2022-04-28T11:22:41.514" v="2006" actId="478"/>
          <ac:spMkLst>
            <pc:docMk/>
            <pc:sldMk cId="2061585532" sldId="643"/>
            <ac:spMk id="10" creationId="{1EDE5953-A7AD-43D4-A287-23A04F4BF89C}"/>
          </ac:spMkLst>
        </pc:spChg>
        <pc:spChg chg="mod ord">
          <ac:chgData name="Nicolai, Alessandra" userId="e10534e2-f551-44be-9bd1-6ab3738931f8" providerId="ADAL" clId="{2B4A689E-2C47-4617-B1D7-36DE95C8232C}" dt="2022-04-28T11:27:42.596" v="2190" actId="1076"/>
          <ac:spMkLst>
            <pc:docMk/>
            <pc:sldMk cId="2061585532" sldId="643"/>
            <ac:spMk id="13" creationId="{9AABE5CA-DF53-477D-95AE-2B5EBB794170}"/>
          </ac:spMkLst>
        </pc:spChg>
        <pc:spChg chg="mod ord">
          <ac:chgData name="Nicolai, Alessandra" userId="e10534e2-f551-44be-9bd1-6ab3738931f8" providerId="ADAL" clId="{2B4A689E-2C47-4617-B1D7-36DE95C8232C}" dt="2022-04-28T11:28:48.466" v="2204" actId="1076"/>
          <ac:spMkLst>
            <pc:docMk/>
            <pc:sldMk cId="2061585532" sldId="643"/>
            <ac:spMk id="15" creationId="{5E28D710-9E74-4089-9D97-30B14CBACC89}"/>
          </ac:spMkLst>
        </pc:spChg>
        <pc:spChg chg="mod ord">
          <ac:chgData name="Nicolai, Alessandra" userId="e10534e2-f551-44be-9bd1-6ab3738931f8" providerId="ADAL" clId="{2B4A689E-2C47-4617-B1D7-36DE95C8232C}" dt="2022-04-28T11:29:14.581" v="2210" actId="1076"/>
          <ac:spMkLst>
            <pc:docMk/>
            <pc:sldMk cId="2061585532" sldId="643"/>
            <ac:spMk id="16" creationId="{98DE1C35-B336-4C5D-8E47-8A1EF02099A3}"/>
          </ac:spMkLst>
        </pc:spChg>
        <pc:spChg chg="mod">
          <ac:chgData name="Nicolai, Alessandra" userId="e10534e2-f551-44be-9bd1-6ab3738931f8" providerId="ADAL" clId="{2B4A689E-2C47-4617-B1D7-36DE95C8232C}" dt="2022-04-29T12:55:24.155" v="2628" actId="1076"/>
          <ac:spMkLst>
            <pc:docMk/>
            <pc:sldMk cId="2061585532" sldId="643"/>
            <ac:spMk id="17" creationId="{ECD66908-1327-4875-B77B-6F11C006671C}"/>
          </ac:spMkLst>
        </pc:spChg>
        <pc:spChg chg="mod">
          <ac:chgData name="Nicolai, Alessandra" userId="e10534e2-f551-44be-9bd1-6ab3738931f8" providerId="ADAL" clId="{2B4A689E-2C47-4617-B1D7-36DE95C8232C}" dt="2022-04-29T12:55:03.466" v="2627" actId="6549"/>
          <ac:spMkLst>
            <pc:docMk/>
            <pc:sldMk cId="2061585532" sldId="643"/>
            <ac:spMk id="20" creationId="{A5F1CFE6-8915-43B8-ABA4-BE8942BF4099}"/>
          </ac:spMkLst>
        </pc:spChg>
        <pc:spChg chg="add mod">
          <ac:chgData name="Nicolai, Alessandra" userId="e10534e2-f551-44be-9bd1-6ab3738931f8" providerId="ADAL" clId="{2B4A689E-2C47-4617-B1D7-36DE95C8232C}" dt="2022-04-28T11:22:21.037" v="2005" actId="1076"/>
          <ac:spMkLst>
            <pc:docMk/>
            <pc:sldMk cId="2061585532" sldId="643"/>
            <ac:spMk id="21" creationId="{82C7E429-69DD-4860-97F0-AB977C1CCC7A}"/>
          </ac:spMkLst>
        </pc:spChg>
        <pc:spChg chg="add del mod">
          <ac:chgData name="Nicolai, Alessandra" userId="e10534e2-f551-44be-9bd1-6ab3738931f8" providerId="ADAL" clId="{2B4A689E-2C47-4617-B1D7-36DE95C8232C}" dt="2022-04-28T11:28:22.072" v="2198" actId="21"/>
          <ac:spMkLst>
            <pc:docMk/>
            <pc:sldMk cId="2061585532" sldId="643"/>
            <ac:spMk id="22" creationId="{05E61394-4F82-4CE5-A46F-CD6650EF2F73}"/>
          </ac:spMkLst>
        </pc:spChg>
        <pc:spChg chg="add mod">
          <ac:chgData name="Nicolai, Alessandra" userId="e10534e2-f551-44be-9bd1-6ab3738931f8" providerId="ADAL" clId="{2B4A689E-2C47-4617-B1D7-36DE95C8232C}" dt="2022-04-28T11:27:24.272" v="2184" actId="1076"/>
          <ac:spMkLst>
            <pc:docMk/>
            <pc:sldMk cId="2061585532" sldId="643"/>
            <ac:spMk id="23" creationId="{BF1A4ACD-A49D-4F74-ADB1-47F81A00DD56}"/>
          </ac:spMkLst>
        </pc:spChg>
        <pc:spChg chg="add mod">
          <ac:chgData name="Nicolai, Alessandra" userId="e10534e2-f551-44be-9bd1-6ab3738931f8" providerId="ADAL" clId="{2B4A689E-2C47-4617-B1D7-36DE95C8232C}" dt="2022-04-28T11:29:33.333" v="2213" actId="1076"/>
          <ac:spMkLst>
            <pc:docMk/>
            <pc:sldMk cId="2061585532" sldId="643"/>
            <ac:spMk id="25" creationId="{C30D88CD-39EF-4568-BBFC-580A2C133504}"/>
          </ac:spMkLst>
        </pc:spChg>
        <pc:picChg chg="add mod">
          <ac:chgData name="Nicolai, Alessandra" userId="e10534e2-f551-44be-9bd1-6ab3738931f8" providerId="ADAL" clId="{2B4A689E-2C47-4617-B1D7-36DE95C8232C}" dt="2022-04-28T11:29:37.011" v="2214" actId="1076"/>
          <ac:picMkLst>
            <pc:docMk/>
            <pc:sldMk cId="2061585532" sldId="643"/>
            <ac:picMk id="3" creationId="{801D7D99-6E5C-4BC5-AB62-618F4EFE9C3D}"/>
          </ac:picMkLst>
        </pc:picChg>
        <pc:picChg chg="mod ord">
          <ac:chgData name="Nicolai, Alessandra" userId="e10534e2-f551-44be-9bd1-6ab3738931f8" providerId="ADAL" clId="{2B4A689E-2C47-4617-B1D7-36DE95C8232C}" dt="2022-04-28T11:29:23.149" v="2211" actId="1076"/>
          <ac:picMkLst>
            <pc:docMk/>
            <pc:sldMk cId="2061585532" sldId="643"/>
            <ac:picMk id="8" creationId="{3A78B81B-2C05-4A33-875A-7C86B36EE62D}"/>
          </ac:picMkLst>
        </pc:picChg>
        <pc:picChg chg="del">
          <ac:chgData name="Nicolai, Alessandra" userId="e10534e2-f551-44be-9bd1-6ab3738931f8" providerId="ADAL" clId="{2B4A689E-2C47-4617-B1D7-36DE95C8232C}" dt="2022-04-28T11:28:17.875" v="2196" actId="478"/>
          <ac:picMkLst>
            <pc:docMk/>
            <pc:sldMk cId="2061585532" sldId="643"/>
            <ac:picMk id="11" creationId="{DE7A2BC1-B130-468D-ABE9-2958CD817735}"/>
          </ac:picMkLst>
        </pc:picChg>
        <pc:picChg chg="mod ord">
          <ac:chgData name="Nicolai, Alessandra" userId="e10534e2-f551-44be-9bd1-6ab3738931f8" providerId="ADAL" clId="{2B4A689E-2C47-4617-B1D7-36DE95C8232C}" dt="2022-04-28T11:27:46.747" v="2191" actId="1076"/>
          <ac:picMkLst>
            <pc:docMk/>
            <pc:sldMk cId="2061585532" sldId="643"/>
            <ac:picMk id="18" creationId="{4DA6871B-A359-44B9-B871-2D37035825C1}"/>
          </ac:picMkLst>
        </pc:picChg>
        <pc:picChg chg="mod ord">
          <ac:chgData name="Nicolai, Alessandra" userId="e10534e2-f551-44be-9bd1-6ab3738931f8" providerId="ADAL" clId="{2B4A689E-2C47-4617-B1D7-36DE95C8232C}" dt="2022-04-28T11:27:27.219" v="2185" actId="1076"/>
          <ac:picMkLst>
            <pc:docMk/>
            <pc:sldMk cId="2061585532" sldId="643"/>
            <ac:picMk id="19" creationId="{233C2423-4C8F-4B11-A380-8F5016D0BB89}"/>
          </ac:picMkLst>
        </pc:picChg>
        <pc:picChg chg="add mod">
          <ac:chgData name="Nicolai, Alessandra" userId="e10534e2-f551-44be-9bd1-6ab3738931f8" providerId="ADAL" clId="{2B4A689E-2C47-4617-B1D7-36DE95C8232C}" dt="2022-04-28T11:29:29.745" v="2212" actId="1076"/>
          <ac:picMkLst>
            <pc:docMk/>
            <pc:sldMk cId="2061585532" sldId="643"/>
            <ac:picMk id="24" creationId="{598CB4A2-8D42-446C-A6A4-A283F07C25F6}"/>
          </ac:picMkLst>
        </pc:picChg>
      </pc:sldChg>
      <pc:sldChg chg="addSp delSp modSp add mod delAnim modAnim">
        <pc:chgData name="Nicolai, Alessandra" userId="e10534e2-f551-44be-9bd1-6ab3738931f8" providerId="ADAL" clId="{2B4A689E-2C47-4617-B1D7-36DE95C8232C}" dt="2022-04-29T12:54:22.807" v="2618" actId="1076"/>
        <pc:sldMkLst>
          <pc:docMk/>
          <pc:sldMk cId="3211977348" sldId="644"/>
        </pc:sldMkLst>
        <pc:spChg chg="mod">
          <ac:chgData name="Nicolai, Alessandra" userId="e10534e2-f551-44be-9bd1-6ab3738931f8" providerId="ADAL" clId="{2B4A689E-2C47-4617-B1D7-36DE95C8232C}" dt="2022-04-28T15:36:25.948" v="2318" actId="1076"/>
          <ac:spMkLst>
            <pc:docMk/>
            <pc:sldMk cId="3211977348" sldId="644"/>
            <ac:spMk id="2" creationId="{8FE9F755-BD4E-496F-844C-B94F802644FA}"/>
          </ac:spMkLst>
        </pc:spChg>
        <pc:spChg chg="mod">
          <ac:chgData name="Nicolai, Alessandra" userId="e10534e2-f551-44be-9bd1-6ab3738931f8" providerId="ADAL" clId="{2B4A689E-2C47-4617-B1D7-36DE95C8232C}" dt="2022-04-28T10:54:43.762" v="1255" actId="113"/>
          <ac:spMkLst>
            <pc:docMk/>
            <pc:sldMk cId="3211977348" sldId="644"/>
            <ac:spMk id="3" creationId="{00000000-0000-0000-0000-000000000000}"/>
          </ac:spMkLst>
        </pc:spChg>
        <pc:spChg chg="mod">
          <ac:chgData name="Nicolai, Alessandra" userId="e10534e2-f551-44be-9bd1-6ab3738931f8" providerId="ADAL" clId="{2B4A689E-2C47-4617-B1D7-36DE95C8232C}" dt="2022-04-28T15:42:16.990" v="2472" actId="1076"/>
          <ac:spMkLst>
            <pc:docMk/>
            <pc:sldMk cId="3211977348" sldId="644"/>
            <ac:spMk id="8" creationId="{00000000-0000-0000-0000-000000000000}"/>
          </ac:spMkLst>
        </pc:spChg>
        <pc:spChg chg="del">
          <ac:chgData name="Nicolai, Alessandra" userId="e10534e2-f551-44be-9bd1-6ab3738931f8" providerId="ADAL" clId="{2B4A689E-2C47-4617-B1D7-36DE95C8232C}" dt="2022-04-28T15:42:43.370" v="2478" actId="478"/>
          <ac:spMkLst>
            <pc:docMk/>
            <pc:sldMk cId="3211977348" sldId="644"/>
            <ac:spMk id="10" creationId="{00000000-0000-0000-0000-000000000000}"/>
          </ac:spMkLst>
        </pc:spChg>
        <pc:spChg chg="mod">
          <ac:chgData name="Nicolai, Alessandra" userId="e10534e2-f551-44be-9bd1-6ab3738931f8" providerId="ADAL" clId="{2B4A689E-2C47-4617-B1D7-36DE95C8232C}" dt="2022-04-28T15:36:56.468" v="2324" actId="1076"/>
          <ac:spMkLst>
            <pc:docMk/>
            <pc:sldMk cId="3211977348" sldId="644"/>
            <ac:spMk id="11" creationId="{00000000-0000-0000-0000-000000000000}"/>
          </ac:spMkLst>
        </pc:spChg>
        <pc:spChg chg="mod">
          <ac:chgData name="Nicolai, Alessandra" userId="e10534e2-f551-44be-9bd1-6ab3738931f8" providerId="ADAL" clId="{2B4A689E-2C47-4617-B1D7-36DE95C8232C}" dt="2022-04-28T15:42:33.112" v="2475" actId="1076"/>
          <ac:spMkLst>
            <pc:docMk/>
            <pc:sldMk cId="3211977348" sldId="644"/>
            <ac:spMk id="13" creationId="{00000000-0000-0000-0000-000000000000}"/>
          </ac:spMkLst>
        </pc:spChg>
        <pc:spChg chg="mod">
          <ac:chgData name="Nicolai, Alessandra" userId="e10534e2-f551-44be-9bd1-6ab3738931f8" providerId="ADAL" clId="{2B4A689E-2C47-4617-B1D7-36DE95C8232C}" dt="2022-04-28T15:42:37.816" v="2476" actId="1076"/>
          <ac:spMkLst>
            <pc:docMk/>
            <pc:sldMk cId="3211977348" sldId="644"/>
            <ac:spMk id="14" creationId="{00000000-0000-0000-0000-000000000000}"/>
          </ac:spMkLst>
        </pc:spChg>
        <pc:spChg chg="mod">
          <ac:chgData name="Nicolai, Alessandra" userId="e10534e2-f551-44be-9bd1-6ab3738931f8" providerId="ADAL" clId="{2B4A689E-2C47-4617-B1D7-36DE95C8232C}" dt="2022-04-28T15:36:35.970" v="2320" actId="1076"/>
          <ac:spMkLst>
            <pc:docMk/>
            <pc:sldMk cId="3211977348" sldId="644"/>
            <ac:spMk id="19" creationId="{00000000-0000-0000-0000-000000000000}"/>
          </ac:spMkLst>
        </pc:spChg>
        <pc:spChg chg="mod">
          <ac:chgData name="Nicolai, Alessandra" userId="e10534e2-f551-44be-9bd1-6ab3738931f8" providerId="ADAL" clId="{2B4A689E-2C47-4617-B1D7-36DE95C8232C}" dt="2022-04-28T15:42:26.654" v="2473" actId="1076"/>
          <ac:spMkLst>
            <pc:docMk/>
            <pc:sldMk cId="3211977348" sldId="644"/>
            <ac:spMk id="21" creationId="{00000000-0000-0000-0000-000000000000}"/>
          </ac:spMkLst>
        </pc:spChg>
        <pc:spChg chg="del mod">
          <ac:chgData name="Nicolai, Alessandra" userId="e10534e2-f551-44be-9bd1-6ab3738931f8" providerId="ADAL" clId="{2B4A689E-2C47-4617-B1D7-36DE95C8232C}" dt="2022-04-28T15:36:01.659" v="2311" actId="478"/>
          <ac:spMkLst>
            <pc:docMk/>
            <pc:sldMk cId="3211977348" sldId="644"/>
            <ac:spMk id="22" creationId="{00000000-0000-0000-0000-000000000000}"/>
          </ac:spMkLst>
        </pc:spChg>
        <pc:spChg chg="del mod">
          <ac:chgData name="Nicolai, Alessandra" userId="e10534e2-f551-44be-9bd1-6ab3738931f8" providerId="ADAL" clId="{2B4A689E-2C47-4617-B1D7-36DE95C8232C}" dt="2022-04-28T15:36:02.583" v="2312" actId="478"/>
          <ac:spMkLst>
            <pc:docMk/>
            <pc:sldMk cId="3211977348" sldId="644"/>
            <ac:spMk id="27" creationId="{B604A9BA-ED21-4423-9C10-E6C251EF5257}"/>
          </ac:spMkLst>
        </pc:spChg>
        <pc:spChg chg="mod">
          <ac:chgData name="Nicolai, Alessandra" userId="e10534e2-f551-44be-9bd1-6ab3738931f8" providerId="ADAL" clId="{2B4A689E-2C47-4617-B1D7-36DE95C8232C}" dt="2022-04-28T15:36:29.535" v="2319" actId="1076"/>
          <ac:spMkLst>
            <pc:docMk/>
            <pc:sldMk cId="3211977348" sldId="644"/>
            <ac:spMk id="30" creationId="{DB720DA4-1404-437F-B668-B729585C6C92}"/>
          </ac:spMkLst>
        </pc:spChg>
        <pc:spChg chg="del">
          <ac:chgData name="Nicolai, Alessandra" userId="e10534e2-f551-44be-9bd1-6ab3738931f8" providerId="ADAL" clId="{2B4A689E-2C47-4617-B1D7-36DE95C8232C}" dt="2022-04-28T15:42:41.165" v="2477" actId="478"/>
          <ac:spMkLst>
            <pc:docMk/>
            <pc:sldMk cId="3211977348" sldId="644"/>
            <ac:spMk id="31" creationId="{E41B076C-C115-4E01-82F1-A859F572B0E7}"/>
          </ac:spMkLst>
        </pc:spChg>
        <pc:spChg chg="mod">
          <ac:chgData name="Nicolai, Alessandra" userId="e10534e2-f551-44be-9bd1-6ab3738931f8" providerId="ADAL" clId="{2B4A689E-2C47-4617-B1D7-36DE95C8232C}" dt="2022-04-28T15:40:04.112" v="2350" actId="14100"/>
          <ac:spMkLst>
            <pc:docMk/>
            <pc:sldMk cId="3211977348" sldId="644"/>
            <ac:spMk id="34" creationId="{22783AA8-F025-4CAA-943F-C7BC027BDCCF}"/>
          </ac:spMkLst>
        </pc:spChg>
        <pc:spChg chg="mod">
          <ac:chgData name="Nicolai, Alessandra" userId="e10534e2-f551-44be-9bd1-6ab3738931f8" providerId="ADAL" clId="{2B4A689E-2C47-4617-B1D7-36DE95C8232C}" dt="2022-04-29T12:53:38.541" v="2613" actId="14100"/>
          <ac:spMkLst>
            <pc:docMk/>
            <pc:sldMk cId="3211977348" sldId="644"/>
            <ac:spMk id="36" creationId="{CD89E987-E008-415C-94A5-9B9B23E05FE4}"/>
          </ac:spMkLst>
        </pc:spChg>
        <pc:spChg chg="del">
          <ac:chgData name="Nicolai, Alessandra" userId="e10534e2-f551-44be-9bd1-6ab3738931f8" providerId="ADAL" clId="{2B4A689E-2C47-4617-B1D7-36DE95C8232C}" dt="2022-04-28T15:38:06.290" v="2332" actId="478"/>
          <ac:spMkLst>
            <pc:docMk/>
            <pc:sldMk cId="3211977348" sldId="644"/>
            <ac:spMk id="37" creationId="{2779AD06-3352-46DE-AE1A-AC046AA06D03}"/>
          </ac:spMkLst>
        </pc:spChg>
        <pc:spChg chg="mod">
          <ac:chgData name="Nicolai, Alessandra" userId="e10534e2-f551-44be-9bd1-6ab3738931f8" providerId="ADAL" clId="{2B4A689E-2C47-4617-B1D7-36DE95C8232C}" dt="2022-04-29T12:53:44.295" v="2614" actId="1076"/>
          <ac:spMkLst>
            <pc:docMk/>
            <pc:sldMk cId="3211977348" sldId="644"/>
            <ac:spMk id="38" creationId="{34F191A8-2BA6-4A2F-84FA-456299A73F9B}"/>
          </ac:spMkLst>
        </pc:spChg>
        <pc:spChg chg="del">
          <ac:chgData name="Nicolai, Alessandra" userId="e10534e2-f551-44be-9bd1-6ab3738931f8" providerId="ADAL" clId="{2B4A689E-2C47-4617-B1D7-36DE95C8232C}" dt="2022-04-28T15:36:16.349" v="2316" actId="478"/>
          <ac:spMkLst>
            <pc:docMk/>
            <pc:sldMk cId="3211977348" sldId="644"/>
            <ac:spMk id="39" creationId="{97CD3430-47D3-4560-BFF5-1C541D738749}"/>
          </ac:spMkLst>
        </pc:spChg>
        <pc:spChg chg="del">
          <ac:chgData name="Nicolai, Alessandra" userId="e10534e2-f551-44be-9bd1-6ab3738931f8" providerId="ADAL" clId="{2B4A689E-2C47-4617-B1D7-36DE95C8232C}" dt="2022-04-29T12:52:32.081" v="2593" actId="478"/>
          <ac:spMkLst>
            <pc:docMk/>
            <pc:sldMk cId="3211977348" sldId="644"/>
            <ac:spMk id="40" creationId="{C2843BF3-068B-4462-AB27-DE9C07B595A3}"/>
          </ac:spMkLst>
        </pc:spChg>
        <pc:spChg chg="add mod">
          <ac:chgData name="Nicolai, Alessandra" userId="e10534e2-f551-44be-9bd1-6ab3738931f8" providerId="ADAL" clId="{2B4A689E-2C47-4617-B1D7-36DE95C8232C}" dt="2022-04-29T12:54:22.807" v="2618" actId="1076"/>
          <ac:spMkLst>
            <pc:docMk/>
            <pc:sldMk cId="3211977348" sldId="644"/>
            <ac:spMk id="41" creationId="{9D04FD98-E5E9-4F2D-B02A-4544D4F58E56}"/>
          </ac:spMkLst>
        </pc:spChg>
        <pc:spChg chg="add mod">
          <ac:chgData name="Nicolai, Alessandra" userId="e10534e2-f551-44be-9bd1-6ab3738931f8" providerId="ADAL" clId="{2B4A689E-2C47-4617-B1D7-36DE95C8232C}" dt="2022-04-29T12:53:31.506" v="2612" actId="1076"/>
          <ac:spMkLst>
            <pc:docMk/>
            <pc:sldMk cId="3211977348" sldId="644"/>
            <ac:spMk id="42" creationId="{5F7EB3E6-19B0-4A18-82A1-460DBDA71B79}"/>
          </ac:spMkLst>
        </pc:spChg>
        <pc:spChg chg="add mod ord">
          <ac:chgData name="Nicolai, Alessandra" userId="e10534e2-f551-44be-9bd1-6ab3738931f8" providerId="ADAL" clId="{2B4A689E-2C47-4617-B1D7-36DE95C8232C}" dt="2022-04-28T15:42:11.736" v="2471" actId="166"/>
          <ac:spMkLst>
            <pc:docMk/>
            <pc:sldMk cId="3211977348" sldId="644"/>
            <ac:spMk id="43" creationId="{BDDB86AD-10CD-4645-8344-34209ACD8403}"/>
          </ac:spMkLst>
        </pc:spChg>
        <pc:spChg chg="add mod">
          <ac:chgData name="Nicolai, Alessandra" userId="e10534e2-f551-44be-9bd1-6ab3738931f8" providerId="ADAL" clId="{2B4A689E-2C47-4617-B1D7-36DE95C8232C}" dt="2022-04-28T15:39:13.329" v="2344" actId="1076"/>
          <ac:spMkLst>
            <pc:docMk/>
            <pc:sldMk cId="3211977348" sldId="644"/>
            <ac:spMk id="44" creationId="{147D54A7-8F62-4E63-989A-5AA0E276D85A}"/>
          </ac:spMkLst>
        </pc:spChg>
        <pc:spChg chg="add mod">
          <ac:chgData name="Nicolai, Alessandra" userId="e10534e2-f551-44be-9bd1-6ab3738931f8" providerId="ADAL" clId="{2B4A689E-2C47-4617-B1D7-36DE95C8232C}" dt="2022-04-28T15:41:42.454" v="2466" actId="1076"/>
          <ac:spMkLst>
            <pc:docMk/>
            <pc:sldMk cId="3211977348" sldId="644"/>
            <ac:spMk id="45" creationId="{FE331D11-EEC1-4BFE-A66F-C7FE7D06EF29}"/>
          </ac:spMkLst>
        </pc:spChg>
        <pc:spChg chg="add mod">
          <ac:chgData name="Nicolai, Alessandra" userId="e10534e2-f551-44be-9bd1-6ab3738931f8" providerId="ADAL" clId="{2B4A689E-2C47-4617-B1D7-36DE95C8232C}" dt="2022-04-28T15:42:04.851" v="2470" actId="1076"/>
          <ac:spMkLst>
            <pc:docMk/>
            <pc:sldMk cId="3211977348" sldId="644"/>
            <ac:spMk id="46" creationId="{548A766D-EDD6-4CB8-9682-49D856B290CC}"/>
          </ac:spMkLst>
        </pc:spChg>
        <pc:picChg chg="del">
          <ac:chgData name="Nicolai, Alessandra" userId="e10534e2-f551-44be-9bd1-6ab3738931f8" providerId="ADAL" clId="{2B4A689E-2C47-4617-B1D7-36DE95C8232C}" dt="2022-04-28T15:35:45.463" v="2304" actId="478"/>
          <ac:picMkLst>
            <pc:docMk/>
            <pc:sldMk cId="3211977348" sldId="644"/>
            <ac:picMk id="6" creationId="{084289A8-3624-41A2-9A70-663780F6704C}"/>
          </ac:picMkLst>
        </pc:picChg>
        <pc:picChg chg="del">
          <ac:chgData name="Nicolai, Alessandra" userId="e10534e2-f551-44be-9bd1-6ab3738931f8" providerId="ADAL" clId="{2B4A689E-2C47-4617-B1D7-36DE95C8232C}" dt="2022-04-28T15:42:46.061" v="2479" actId="478"/>
          <ac:picMkLst>
            <pc:docMk/>
            <pc:sldMk cId="3211977348" sldId="644"/>
            <ac:picMk id="7" creationId="{00000000-0000-0000-0000-000000000000}"/>
          </ac:picMkLst>
        </pc:picChg>
        <pc:picChg chg="mod ord">
          <ac:chgData name="Nicolai, Alessandra" userId="e10534e2-f551-44be-9bd1-6ab3738931f8" providerId="ADAL" clId="{2B4A689E-2C47-4617-B1D7-36DE95C8232C}" dt="2022-04-28T15:38:29.399" v="2336" actId="1076"/>
          <ac:picMkLst>
            <pc:docMk/>
            <pc:sldMk cId="3211977348" sldId="644"/>
            <ac:picMk id="15" creationId="{7393C8B3-610D-4568-8BA7-1545ABD814FC}"/>
          </ac:picMkLst>
        </pc:picChg>
        <pc:picChg chg="mod">
          <ac:chgData name="Nicolai, Alessandra" userId="e10534e2-f551-44be-9bd1-6ab3738931f8" providerId="ADAL" clId="{2B4A689E-2C47-4617-B1D7-36DE95C8232C}" dt="2022-04-28T15:42:29.219" v="2474" actId="1076"/>
          <ac:picMkLst>
            <pc:docMk/>
            <pc:sldMk cId="3211977348" sldId="644"/>
            <ac:picMk id="17" creationId="{00000000-0000-0000-0000-000000000000}"/>
          </ac:picMkLst>
        </pc:picChg>
        <pc:picChg chg="del">
          <ac:chgData name="Nicolai, Alessandra" userId="e10534e2-f551-44be-9bd1-6ab3738931f8" providerId="ADAL" clId="{2B4A689E-2C47-4617-B1D7-36DE95C8232C}" dt="2022-04-28T15:35:48.429" v="2305" actId="478"/>
          <ac:picMkLst>
            <pc:docMk/>
            <pc:sldMk cId="3211977348" sldId="644"/>
            <ac:picMk id="28" creationId="{AD573FCB-AC63-44EC-857A-C91DF6B69A7E}"/>
          </ac:picMkLst>
        </pc:picChg>
        <pc:picChg chg="mod">
          <ac:chgData name="Nicolai, Alessandra" userId="e10534e2-f551-44be-9bd1-6ab3738931f8" providerId="ADAL" clId="{2B4A689E-2C47-4617-B1D7-36DE95C8232C}" dt="2022-04-28T15:36:20.501" v="2317" actId="1076"/>
          <ac:picMkLst>
            <pc:docMk/>
            <pc:sldMk cId="3211977348" sldId="644"/>
            <ac:picMk id="33" creationId="{20B239B3-1D60-4C7C-9999-32864FCE9022}"/>
          </ac:picMkLst>
        </pc:picChg>
        <pc:picChg chg="del mod">
          <ac:chgData name="Nicolai, Alessandra" userId="e10534e2-f551-44be-9bd1-6ab3738931f8" providerId="ADAL" clId="{2B4A689E-2C47-4617-B1D7-36DE95C8232C}" dt="2022-04-28T15:41:31.600" v="2464" actId="478"/>
          <ac:picMkLst>
            <pc:docMk/>
            <pc:sldMk cId="3211977348" sldId="644"/>
            <ac:picMk id="35" creationId="{9E94116A-A762-4020-9CF1-8283AF6C46D3}"/>
          </ac:picMkLst>
        </pc:picChg>
      </pc:sldChg>
    </pc:docChg>
  </pc:docChgLst>
  <pc:docChgLst>
    <pc:chgData name="Pansini, Michela" userId="4d45ece2-a283-476c-b3f2-76db26e78329" providerId="ADAL" clId="{64FE3848-FE43-4F59-85AB-69B42D856914}"/>
    <pc:docChg chg="undo custSel addSld modSld">
      <pc:chgData name="Pansini, Michela" userId="4d45ece2-a283-476c-b3f2-76db26e78329" providerId="ADAL" clId="{64FE3848-FE43-4F59-85AB-69B42D856914}" dt="2022-04-28T09:30:18.874" v="505" actId="1076"/>
      <pc:docMkLst>
        <pc:docMk/>
      </pc:docMkLst>
      <pc:sldChg chg="modSp mod">
        <pc:chgData name="Pansini, Michela" userId="4d45ece2-a283-476c-b3f2-76db26e78329" providerId="ADAL" clId="{64FE3848-FE43-4F59-85AB-69B42D856914}" dt="2022-04-27T14:30:22.389" v="3" actId="27636"/>
        <pc:sldMkLst>
          <pc:docMk/>
          <pc:sldMk cId="3631657742" sldId="415"/>
        </pc:sldMkLst>
        <pc:spChg chg="mod">
          <ac:chgData name="Pansini, Michela" userId="4d45ece2-a283-476c-b3f2-76db26e78329" providerId="ADAL" clId="{64FE3848-FE43-4F59-85AB-69B42D856914}" dt="2022-04-27T14:30:22.389" v="3" actId="27636"/>
          <ac:spMkLst>
            <pc:docMk/>
            <pc:sldMk cId="3631657742" sldId="415"/>
            <ac:spMk id="21" creationId="{00000000-0000-0000-0000-000000000000}"/>
          </ac:spMkLst>
        </pc:spChg>
      </pc:sldChg>
      <pc:sldChg chg="modSp mod">
        <pc:chgData name="Pansini, Michela" userId="4d45ece2-a283-476c-b3f2-76db26e78329" providerId="ADAL" clId="{64FE3848-FE43-4F59-85AB-69B42D856914}" dt="2022-04-27T14:30:22.392" v="4" actId="27636"/>
        <pc:sldMkLst>
          <pc:docMk/>
          <pc:sldMk cId="1652292556" sldId="457"/>
        </pc:sldMkLst>
        <pc:spChg chg="mod">
          <ac:chgData name="Pansini, Michela" userId="4d45ece2-a283-476c-b3f2-76db26e78329" providerId="ADAL" clId="{64FE3848-FE43-4F59-85AB-69B42D856914}" dt="2022-04-27T14:30:22.392" v="4" actId="27636"/>
          <ac:spMkLst>
            <pc:docMk/>
            <pc:sldMk cId="1652292556" sldId="457"/>
            <ac:spMk id="10" creationId="{00000000-0000-0000-0000-000000000000}"/>
          </ac:spMkLst>
        </pc:spChg>
      </pc:sldChg>
      <pc:sldChg chg="addSp modSp mod">
        <pc:chgData name="Pansini, Michela" userId="4d45ece2-a283-476c-b3f2-76db26e78329" providerId="ADAL" clId="{64FE3848-FE43-4F59-85AB-69B42D856914}" dt="2022-04-28T07:43:39.800" v="25" actId="1076"/>
        <pc:sldMkLst>
          <pc:docMk/>
          <pc:sldMk cId="2058576475" sldId="477"/>
        </pc:sldMkLst>
        <pc:spChg chg="add mod">
          <ac:chgData name="Pansini, Michela" userId="4d45ece2-a283-476c-b3f2-76db26e78329" providerId="ADAL" clId="{64FE3848-FE43-4F59-85AB-69B42D856914}" dt="2022-04-28T07:43:39.800" v="25" actId="1076"/>
          <ac:spMkLst>
            <pc:docMk/>
            <pc:sldMk cId="2058576475" sldId="477"/>
            <ac:spMk id="34" creationId="{D0F25855-63BF-44FA-9787-2ED0AF8D319D}"/>
          </ac:spMkLst>
        </pc:spChg>
      </pc:sldChg>
      <pc:sldChg chg="addSp delSp modSp mod">
        <pc:chgData name="Pansini, Michela" userId="4d45ece2-a283-476c-b3f2-76db26e78329" providerId="ADAL" clId="{64FE3848-FE43-4F59-85AB-69B42D856914}" dt="2022-04-28T08:38:00.657" v="202" actId="1076"/>
        <pc:sldMkLst>
          <pc:docMk/>
          <pc:sldMk cId="3234847176" sldId="478"/>
        </pc:sldMkLst>
        <pc:spChg chg="add mod">
          <ac:chgData name="Pansini, Michela" userId="4d45ece2-a283-476c-b3f2-76db26e78329" providerId="ADAL" clId="{64FE3848-FE43-4F59-85AB-69B42D856914}" dt="2022-04-28T08:38:00.657" v="202" actId="1076"/>
          <ac:spMkLst>
            <pc:docMk/>
            <pc:sldMk cId="3234847176" sldId="478"/>
            <ac:spMk id="13" creationId="{07A99611-0942-418F-AEF2-6A9F3084C3D9}"/>
          </ac:spMkLst>
        </pc:spChg>
        <pc:grpChg chg="del">
          <ac:chgData name="Pansini, Michela" userId="4d45ece2-a283-476c-b3f2-76db26e78329" providerId="ADAL" clId="{64FE3848-FE43-4F59-85AB-69B42D856914}" dt="2022-04-28T08:37:51.393" v="201" actId="478"/>
          <ac:grpSpMkLst>
            <pc:docMk/>
            <pc:sldMk cId="3234847176" sldId="478"/>
            <ac:grpSpMk id="12" creationId="{00000000-0000-0000-0000-000000000000}"/>
          </ac:grpSpMkLst>
        </pc:grpChg>
        <pc:picChg chg="add mod ord">
          <ac:chgData name="Pansini, Michela" userId="4d45ece2-a283-476c-b3f2-76db26e78329" providerId="ADAL" clId="{64FE3848-FE43-4F59-85AB-69B42D856914}" dt="2022-04-28T07:44:28.669" v="35" actId="167"/>
          <ac:picMkLst>
            <pc:docMk/>
            <pc:sldMk cId="3234847176" sldId="478"/>
            <ac:picMk id="3" creationId="{28484E6C-5E0F-45CE-9B97-774FE7FE6C67}"/>
          </ac:picMkLst>
        </pc:picChg>
        <pc:picChg chg="del">
          <ac:chgData name="Pansini, Michela" userId="4d45ece2-a283-476c-b3f2-76db26e78329" providerId="ADAL" clId="{64FE3848-FE43-4F59-85AB-69B42D856914}" dt="2022-04-28T08:37:29.932" v="192" actId="478"/>
          <ac:picMkLst>
            <pc:docMk/>
            <pc:sldMk cId="3234847176" sldId="478"/>
            <ac:picMk id="4" creationId="{00000000-0000-0000-0000-000000000000}"/>
          </ac:picMkLst>
        </pc:picChg>
        <pc:picChg chg="add mod ord">
          <ac:chgData name="Pansini, Michela" userId="4d45ece2-a283-476c-b3f2-76db26e78329" providerId="ADAL" clId="{64FE3848-FE43-4F59-85AB-69B42D856914}" dt="2022-04-28T08:37:46.880" v="200" actId="1076"/>
          <ac:picMkLst>
            <pc:docMk/>
            <pc:sldMk cId="3234847176" sldId="478"/>
            <ac:picMk id="9" creationId="{06020399-5CEB-4484-97CF-0B9867C728CD}"/>
          </ac:picMkLst>
        </pc:picChg>
      </pc:sldChg>
      <pc:sldChg chg="addSp delSp modSp mod delAnim modAnim addCm delCm modCm">
        <pc:chgData name="Pansini, Michela" userId="4d45ece2-a283-476c-b3f2-76db26e78329" providerId="ADAL" clId="{64FE3848-FE43-4F59-85AB-69B42D856914}" dt="2022-04-28T08:02:07.705" v="191" actId="478"/>
        <pc:sldMkLst>
          <pc:docMk/>
          <pc:sldMk cId="3743961472" sldId="481"/>
        </pc:sldMkLst>
        <pc:spChg chg="mod">
          <ac:chgData name="Pansini, Michela" userId="4d45ece2-a283-476c-b3f2-76db26e78329" providerId="ADAL" clId="{64FE3848-FE43-4F59-85AB-69B42D856914}" dt="2022-04-28T07:58:36.068" v="165" actId="1076"/>
          <ac:spMkLst>
            <pc:docMk/>
            <pc:sldMk cId="3743961472" sldId="481"/>
            <ac:spMk id="3" creationId="{00000000-0000-0000-0000-000000000000}"/>
          </ac:spMkLst>
        </pc:spChg>
        <pc:spChg chg="mod">
          <ac:chgData name="Pansini, Michela" userId="4d45ece2-a283-476c-b3f2-76db26e78329" providerId="ADAL" clId="{64FE3848-FE43-4F59-85AB-69B42D856914}" dt="2022-04-28T08:02:05.501" v="190"/>
          <ac:spMkLst>
            <pc:docMk/>
            <pc:sldMk cId="3743961472" sldId="481"/>
            <ac:spMk id="8" creationId="{00000000-0000-0000-0000-000000000000}"/>
          </ac:spMkLst>
        </pc:spChg>
        <pc:spChg chg="mod">
          <ac:chgData name="Pansini, Michela" userId="4d45ece2-a283-476c-b3f2-76db26e78329" providerId="ADAL" clId="{64FE3848-FE43-4F59-85AB-69B42D856914}" dt="2022-04-28T08:01:54.065" v="189" actId="1076"/>
          <ac:spMkLst>
            <pc:docMk/>
            <pc:sldMk cId="3743961472" sldId="481"/>
            <ac:spMk id="10" creationId="{00000000-0000-0000-0000-000000000000}"/>
          </ac:spMkLst>
        </pc:spChg>
        <pc:spChg chg="mod">
          <ac:chgData name="Pansini, Michela" userId="4d45ece2-a283-476c-b3f2-76db26e78329" providerId="ADAL" clId="{64FE3848-FE43-4F59-85AB-69B42D856914}" dt="2022-04-28T07:52:48.505" v="63" actId="14100"/>
          <ac:spMkLst>
            <pc:docMk/>
            <pc:sldMk cId="3743961472" sldId="481"/>
            <ac:spMk id="11" creationId="{00000000-0000-0000-0000-000000000000}"/>
          </ac:spMkLst>
        </pc:spChg>
        <pc:spChg chg="mod">
          <ac:chgData name="Pansini, Michela" userId="4d45ece2-a283-476c-b3f2-76db26e78329" providerId="ADAL" clId="{64FE3848-FE43-4F59-85AB-69B42D856914}" dt="2022-04-28T08:01:54.065" v="189" actId="1076"/>
          <ac:spMkLst>
            <pc:docMk/>
            <pc:sldMk cId="3743961472" sldId="481"/>
            <ac:spMk id="12" creationId="{00000000-0000-0000-0000-000000000000}"/>
          </ac:spMkLst>
        </pc:spChg>
        <pc:spChg chg="mod">
          <ac:chgData name="Pansini, Michela" userId="4d45ece2-a283-476c-b3f2-76db26e78329" providerId="ADAL" clId="{64FE3848-FE43-4F59-85AB-69B42D856914}" dt="2022-04-28T07:54:44.457" v="114" actId="1076"/>
          <ac:spMkLst>
            <pc:docMk/>
            <pc:sldMk cId="3743961472" sldId="481"/>
            <ac:spMk id="13" creationId="{00000000-0000-0000-0000-000000000000}"/>
          </ac:spMkLst>
        </pc:spChg>
        <pc:spChg chg="mod">
          <ac:chgData name="Pansini, Michela" userId="4d45ece2-a283-476c-b3f2-76db26e78329" providerId="ADAL" clId="{64FE3848-FE43-4F59-85AB-69B42D856914}" dt="2022-04-28T07:54:44.457" v="114" actId="1076"/>
          <ac:spMkLst>
            <pc:docMk/>
            <pc:sldMk cId="3743961472" sldId="481"/>
            <ac:spMk id="14" creationId="{00000000-0000-0000-0000-000000000000}"/>
          </ac:spMkLst>
        </pc:spChg>
        <pc:spChg chg="mod">
          <ac:chgData name="Pansini, Michela" userId="4d45ece2-a283-476c-b3f2-76db26e78329" providerId="ADAL" clId="{64FE3848-FE43-4F59-85AB-69B42D856914}" dt="2022-04-28T07:54:33.681" v="113" actId="14100"/>
          <ac:spMkLst>
            <pc:docMk/>
            <pc:sldMk cId="3743961472" sldId="481"/>
            <ac:spMk id="19" creationId="{00000000-0000-0000-0000-000000000000}"/>
          </ac:spMkLst>
        </pc:spChg>
        <pc:spChg chg="mod">
          <ac:chgData name="Pansini, Michela" userId="4d45ece2-a283-476c-b3f2-76db26e78329" providerId="ADAL" clId="{64FE3848-FE43-4F59-85AB-69B42D856914}" dt="2022-04-28T07:57:59.299" v="162" actId="20577"/>
          <ac:spMkLst>
            <pc:docMk/>
            <pc:sldMk cId="3743961472" sldId="481"/>
            <ac:spMk id="20" creationId="{00000000-0000-0000-0000-000000000000}"/>
          </ac:spMkLst>
        </pc:spChg>
        <pc:spChg chg="mod">
          <ac:chgData name="Pansini, Michela" userId="4d45ece2-a283-476c-b3f2-76db26e78329" providerId="ADAL" clId="{64FE3848-FE43-4F59-85AB-69B42D856914}" dt="2022-04-28T07:54:44.457" v="114" actId="1076"/>
          <ac:spMkLst>
            <pc:docMk/>
            <pc:sldMk cId="3743961472" sldId="481"/>
            <ac:spMk id="21" creationId="{00000000-0000-0000-0000-000000000000}"/>
          </ac:spMkLst>
        </pc:spChg>
        <pc:spChg chg="mod">
          <ac:chgData name="Pansini, Michela" userId="4d45ece2-a283-476c-b3f2-76db26e78329" providerId="ADAL" clId="{64FE3848-FE43-4F59-85AB-69B42D856914}" dt="2022-04-28T07:51:21.104" v="51" actId="1076"/>
          <ac:spMkLst>
            <pc:docMk/>
            <pc:sldMk cId="3743961472" sldId="481"/>
            <ac:spMk id="22" creationId="{00000000-0000-0000-0000-000000000000}"/>
          </ac:spMkLst>
        </pc:spChg>
        <pc:spChg chg="del">
          <ac:chgData name="Pansini, Michela" userId="4d45ece2-a283-476c-b3f2-76db26e78329" providerId="ADAL" clId="{64FE3848-FE43-4F59-85AB-69B42D856914}" dt="2022-04-28T07:51:26.992" v="53" actId="478"/>
          <ac:spMkLst>
            <pc:docMk/>
            <pc:sldMk cId="3743961472" sldId="481"/>
            <ac:spMk id="23" creationId="{00000000-0000-0000-0000-000000000000}"/>
          </ac:spMkLst>
        </pc:spChg>
        <pc:spChg chg="del">
          <ac:chgData name="Pansini, Michela" userId="4d45ece2-a283-476c-b3f2-76db26e78329" providerId="ADAL" clId="{64FE3848-FE43-4F59-85AB-69B42D856914}" dt="2022-04-28T07:51:02.037" v="47" actId="478"/>
          <ac:spMkLst>
            <pc:docMk/>
            <pc:sldMk cId="3743961472" sldId="481"/>
            <ac:spMk id="24" creationId="{00000000-0000-0000-0000-000000000000}"/>
          </ac:spMkLst>
        </pc:spChg>
        <pc:spChg chg="add mod">
          <ac:chgData name="Pansini, Michela" userId="4d45ece2-a283-476c-b3f2-76db26e78329" providerId="ADAL" clId="{64FE3848-FE43-4F59-85AB-69B42D856914}" dt="2022-04-28T07:51:25.553" v="52" actId="1076"/>
          <ac:spMkLst>
            <pc:docMk/>
            <pc:sldMk cId="3743961472" sldId="481"/>
            <ac:spMk id="27" creationId="{B604A9BA-ED21-4423-9C10-E6C251EF5257}"/>
          </ac:spMkLst>
        </pc:spChg>
        <pc:spChg chg="add del mod">
          <ac:chgData name="Pansini, Michela" userId="4d45ece2-a283-476c-b3f2-76db26e78329" providerId="ADAL" clId="{64FE3848-FE43-4F59-85AB-69B42D856914}" dt="2022-04-28T08:02:07.705" v="191" actId="478"/>
          <ac:spMkLst>
            <pc:docMk/>
            <pc:sldMk cId="3743961472" sldId="481"/>
            <ac:spMk id="31" creationId="{E84273AE-E5F1-45F7-9467-AA522F6FD9AB}"/>
          </ac:spMkLst>
        </pc:spChg>
        <pc:spChg chg="add mod">
          <ac:chgData name="Pansini, Michela" userId="4d45ece2-a283-476c-b3f2-76db26e78329" providerId="ADAL" clId="{64FE3848-FE43-4F59-85AB-69B42D856914}" dt="2022-04-28T08:01:54.065" v="189" actId="1076"/>
          <ac:spMkLst>
            <pc:docMk/>
            <pc:sldMk cId="3743961472" sldId="481"/>
            <ac:spMk id="32" creationId="{75FCA43B-7B53-435F-A925-A24E40BA20AF}"/>
          </ac:spMkLst>
        </pc:spChg>
        <pc:spChg chg="add mod">
          <ac:chgData name="Pansini, Michela" userId="4d45ece2-a283-476c-b3f2-76db26e78329" providerId="ADAL" clId="{64FE3848-FE43-4F59-85AB-69B42D856914}" dt="2022-04-28T08:01:54.065" v="189" actId="1076"/>
          <ac:spMkLst>
            <pc:docMk/>
            <pc:sldMk cId="3743961472" sldId="481"/>
            <ac:spMk id="34" creationId="{22783AA8-F025-4CAA-943F-C7BC027BDCCF}"/>
          </ac:spMkLst>
        </pc:spChg>
        <pc:spChg chg="add mod">
          <ac:chgData name="Pansini, Michela" userId="4d45ece2-a283-476c-b3f2-76db26e78329" providerId="ADAL" clId="{64FE3848-FE43-4F59-85AB-69B42D856914}" dt="2022-04-28T08:01:43.218" v="188" actId="1076"/>
          <ac:spMkLst>
            <pc:docMk/>
            <pc:sldMk cId="3743961472" sldId="481"/>
            <ac:spMk id="36" creationId="{CD89E987-E008-415C-94A5-9B9B23E05FE4}"/>
          </ac:spMkLst>
        </pc:spChg>
        <pc:spChg chg="add mod">
          <ac:chgData name="Pansini, Michela" userId="4d45ece2-a283-476c-b3f2-76db26e78329" providerId="ADAL" clId="{64FE3848-FE43-4F59-85AB-69B42D856914}" dt="2022-04-28T08:01:43.218" v="188" actId="1076"/>
          <ac:spMkLst>
            <pc:docMk/>
            <pc:sldMk cId="3743961472" sldId="481"/>
            <ac:spMk id="37" creationId="{2779AD06-3352-46DE-AE1A-AC046AA06D03}"/>
          </ac:spMkLst>
        </pc:spChg>
        <pc:spChg chg="add mod">
          <ac:chgData name="Pansini, Michela" userId="4d45ece2-a283-476c-b3f2-76db26e78329" providerId="ADAL" clId="{64FE3848-FE43-4F59-85AB-69B42D856914}" dt="2022-04-28T08:01:43.218" v="188" actId="1076"/>
          <ac:spMkLst>
            <pc:docMk/>
            <pc:sldMk cId="3743961472" sldId="481"/>
            <ac:spMk id="38" creationId="{34F191A8-2BA6-4A2F-84FA-456299A73F9B}"/>
          </ac:spMkLst>
        </pc:spChg>
        <pc:picChg chg="del">
          <ac:chgData name="Pansini, Michela" userId="4d45ece2-a283-476c-b3f2-76db26e78329" providerId="ADAL" clId="{64FE3848-FE43-4F59-85AB-69B42D856914}" dt="2022-04-28T07:51:04.041" v="48" actId="478"/>
          <ac:picMkLst>
            <pc:docMk/>
            <pc:sldMk cId="3743961472" sldId="481"/>
            <ac:picMk id="2" creationId="{00000000-0000-0000-0000-000000000000}"/>
          </ac:picMkLst>
        </pc:picChg>
        <pc:picChg chg="del">
          <ac:chgData name="Pansini, Michela" userId="4d45ece2-a283-476c-b3f2-76db26e78329" providerId="ADAL" clId="{64FE3848-FE43-4F59-85AB-69B42D856914}" dt="2022-04-28T07:50:54.140" v="46" actId="478"/>
          <ac:picMkLst>
            <pc:docMk/>
            <pc:sldMk cId="3743961472" sldId="481"/>
            <ac:picMk id="5" creationId="{00000000-0000-0000-0000-000000000000}"/>
          </ac:picMkLst>
        </pc:picChg>
        <pc:picChg chg="add mod ord">
          <ac:chgData name="Pansini, Michela" userId="4d45ece2-a283-476c-b3f2-76db26e78329" providerId="ADAL" clId="{64FE3848-FE43-4F59-85AB-69B42D856914}" dt="2022-04-28T07:51:14.349" v="50" actId="167"/>
          <ac:picMkLst>
            <pc:docMk/>
            <pc:sldMk cId="3743961472" sldId="481"/>
            <ac:picMk id="6" creationId="{084289A8-3624-41A2-9A70-663780F6704C}"/>
          </ac:picMkLst>
        </pc:picChg>
        <pc:picChg chg="mod">
          <ac:chgData name="Pansini, Michela" userId="4d45ece2-a283-476c-b3f2-76db26e78329" providerId="ADAL" clId="{64FE3848-FE43-4F59-85AB-69B42D856914}" dt="2022-04-28T08:01:54.065" v="189" actId="1076"/>
          <ac:picMkLst>
            <pc:docMk/>
            <pc:sldMk cId="3743961472" sldId="481"/>
            <ac:picMk id="7" creationId="{00000000-0000-0000-0000-000000000000}"/>
          </ac:picMkLst>
        </pc:picChg>
        <pc:picChg chg="add mod ord">
          <ac:chgData name="Pansini, Michela" userId="4d45ece2-a283-476c-b3f2-76db26e78329" providerId="ADAL" clId="{64FE3848-FE43-4F59-85AB-69B42D856914}" dt="2022-04-28T08:01:54.065" v="189" actId="1076"/>
          <ac:picMkLst>
            <pc:docMk/>
            <pc:sldMk cId="3743961472" sldId="481"/>
            <ac:picMk id="15" creationId="{7393C8B3-610D-4568-8BA7-1545ABD814FC}"/>
          </ac:picMkLst>
        </pc:picChg>
        <pc:picChg chg="mod">
          <ac:chgData name="Pansini, Michela" userId="4d45ece2-a283-476c-b3f2-76db26e78329" providerId="ADAL" clId="{64FE3848-FE43-4F59-85AB-69B42D856914}" dt="2022-04-28T07:54:44.457" v="114" actId="1076"/>
          <ac:picMkLst>
            <pc:docMk/>
            <pc:sldMk cId="3743961472" sldId="481"/>
            <ac:picMk id="17" creationId="{00000000-0000-0000-0000-000000000000}"/>
          </ac:picMkLst>
        </pc:picChg>
        <pc:picChg chg="add del mod">
          <ac:chgData name="Pansini, Michela" userId="4d45ece2-a283-476c-b3f2-76db26e78329" providerId="ADAL" clId="{64FE3848-FE43-4F59-85AB-69B42D856914}" dt="2022-04-28T07:59:24.441" v="169" actId="478"/>
          <ac:picMkLst>
            <pc:docMk/>
            <pc:sldMk cId="3743961472" sldId="481"/>
            <ac:picMk id="18" creationId="{52749B61-1CD8-4258-8DE1-FB58DF93F8AB}"/>
          </ac:picMkLst>
        </pc:picChg>
        <pc:picChg chg="del">
          <ac:chgData name="Pansini, Michela" userId="4d45ece2-a283-476c-b3f2-76db26e78329" providerId="ADAL" clId="{64FE3848-FE43-4F59-85AB-69B42D856914}" dt="2022-04-28T07:51:04.041" v="48" actId="478"/>
          <ac:picMkLst>
            <pc:docMk/>
            <pc:sldMk cId="3743961472" sldId="481"/>
            <ac:picMk id="26" creationId="{00000000-0000-0000-0000-000000000000}"/>
          </ac:picMkLst>
        </pc:picChg>
        <pc:picChg chg="mod modCrop">
          <ac:chgData name="Pansini, Michela" userId="4d45ece2-a283-476c-b3f2-76db26e78329" providerId="ADAL" clId="{64FE3848-FE43-4F59-85AB-69B42D856914}" dt="2022-04-28T07:52:13.473" v="58" actId="732"/>
          <ac:picMkLst>
            <pc:docMk/>
            <pc:sldMk cId="3743961472" sldId="481"/>
            <ac:picMk id="28" creationId="{AD573FCB-AC63-44EC-857A-C91DF6B69A7E}"/>
          </ac:picMkLst>
        </pc:picChg>
        <pc:picChg chg="add del mod">
          <ac:chgData name="Pansini, Michela" userId="4d45ece2-a283-476c-b3f2-76db26e78329" providerId="ADAL" clId="{64FE3848-FE43-4F59-85AB-69B42D856914}" dt="2022-04-28T07:52:31.082" v="59" actId="478"/>
          <ac:picMkLst>
            <pc:docMk/>
            <pc:sldMk cId="3743961472" sldId="481"/>
            <ac:picMk id="29" creationId="{A61B2C9C-78B1-4B68-9A62-1729AC80859D}"/>
          </ac:picMkLst>
        </pc:picChg>
        <pc:picChg chg="add del mod modCrop">
          <ac:chgData name="Pansini, Michela" userId="4d45ece2-a283-476c-b3f2-76db26e78329" providerId="ADAL" clId="{64FE3848-FE43-4F59-85AB-69B42D856914}" dt="2022-04-28T07:57:12.534" v="125" actId="478"/>
          <ac:picMkLst>
            <pc:docMk/>
            <pc:sldMk cId="3743961472" sldId="481"/>
            <ac:picMk id="30" creationId="{BA6A1A47-5488-4F17-A3F4-B8E7C26FBD6C}"/>
          </ac:picMkLst>
        </pc:picChg>
        <pc:picChg chg="add mod">
          <ac:chgData name="Pansini, Michela" userId="4d45ece2-a283-476c-b3f2-76db26e78329" providerId="ADAL" clId="{64FE3848-FE43-4F59-85AB-69B42D856914}" dt="2022-04-28T08:01:54.065" v="189" actId="1076"/>
          <ac:picMkLst>
            <pc:docMk/>
            <pc:sldMk cId="3743961472" sldId="481"/>
            <ac:picMk id="33" creationId="{20B239B3-1D60-4C7C-9999-32864FCE9022}"/>
          </ac:picMkLst>
        </pc:picChg>
        <pc:picChg chg="add mod">
          <ac:chgData name="Pansini, Michela" userId="4d45ece2-a283-476c-b3f2-76db26e78329" providerId="ADAL" clId="{64FE3848-FE43-4F59-85AB-69B42D856914}" dt="2022-04-28T08:01:43.218" v="188" actId="1076"/>
          <ac:picMkLst>
            <pc:docMk/>
            <pc:sldMk cId="3743961472" sldId="481"/>
            <ac:picMk id="35" creationId="{9E94116A-A762-4020-9CF1-8283AF6C46D3}"/>
          </ac:picMkLst>
        </pc:picChg>
      </pc:sldChg>
      <pc:sldChg chg="addSp modSp mod">
        <pc:chgData name="Pansini, Michela" userId="4d45ece2-a283-476c-b3f2-76db26e78329" providerId="ADAL" clId="{64FE3848-FE43-4F59-85AB-69B42D856914}" dt="2022-04-28T07:43:05.296" v="17" actId="1076"/>
        <pc:sldMkLst>
          <pc:docMk/>
          <pc:sldMk cId="4045965577" sldId="485"/>
        </pc:sldMkLst>
        <pc:spChg chg="add mod">
          <ac:chgData name="Pansini, Michela" userId="4d45ece2-a283-476c-b3f2-76db26e78329" providerId="ADAL" clId="{64FE3848-FE43-4F59-85AB-69B42D856914}" dt="2022-04-27T14:30:42.476" v="10" actId="14100"/>
          <ac:spMkLst>
            <pc:docMk/>
            <pc:sldMk cId="4045965577" sldId="485"/>
            <ac:spMk id="10" creationId="{94B43794-E0EF-424F-B574-3C0F0BBD16A9}"/>
          </ac:spMkLst>
        </pc:spChg>
        <pc:spChg chg="add mod">
          <ac:chgData name="Pansini, Michela" userId="4d45ece2-a283-476c-b3f2-76db26e78329" providerId="ADAL" clId="{64FE3848-FE43-4F59-85AB-69B42D856914}" dt="2022-04-28T07:43:05.296" v="17" actId="1076"/>
          <ac:spMkLst>
            <pc:docMk/>
            <pc:sldMk cId="4045965577" sldId="485"/>
            <ac:spMk id="11" creationId="{F06638CA-5FC4-4EE7-8970-A88CD69892F3}"/>
          </ac:spMkLst>
        </pc:spChg>
      </pc:sldChg>
      <pc:sldChg chg="delSp modSp mod">
        <pc:chgData name="Pansini, Michela" userId="4d45ece2-a283-476c-b3f2-76db26e78329" providerId="ADAL" clId="{64FE3848-FE43-4F59-85AB-69B42D856914}" dt="2022-04-28T07:42:05.398" v="11" actId="478"/>
        <pc:sldMkLst>
          <pc:docMk/>
          <pc:sldMk cId="114227610" sldId="489"/>
        </pc:sldMkLst>
        <pc:spChg chg="mod">
          <ac:chgData name="Pansini, Michela" userId="4d45ece2-a283-476c-b3f2-76db26e78329" providerId="ADAL" clId="{64FE3848-FE43-4F59-85AB-69B42D856914}" dt="2022-04-27T14:30:22.381" v="1" actId="27636"/>
          <ac:spMkLst>
            <pc:docMk/>
            <pc:sldMk cId="114227610" sldId="489"/>
            <ac:spMk id="10" creationId="{00000000-0000-0000-0000-000000000000}"/>
          </ac:spMkLst>
        </pc:spChg>
        <pc:picChg chg="del">
          <ac:chgData name="Pansini, Michela" userId="4d45ece2-a283-476c-b3f2-76db26e78329" providerId="ADAL" clId="{64FE3848-FE43-4F59-85AB-69B42D856914}" dt="2022-04-28T07:42:05.398" v="11" actId="478"/>
          <ac:picMkLst>
            <pc:docMk/>
            <pc:sldMk cId="114227610" sldId="489"/>
            <ac:picMk id="8" creationId="{5EDBDD86-ED51-4806-B300-1567E5173E12}"/>
          </ac:picMkLst>
        </pc:picChg>
      </pc:sldChg>
      <pc:sldChg chg="modSp mod">
        <pc:chgData name="Pansini, Michela" userId="4d45ece2-a283-476c-b3f2-76db26e78329" providerId="ADAL" clId="{64FE3848-FE43-4F59-85AB-69B42D856914}" dt="2022-04-27T14:30:22.385" v="2" actId="27636"/>
        <pc:sldMkLst>
          <pc:docMk/>
          <pc:sldMk cId="1924970476" sldId="493"/>
        </pc:sldMkLst>
        <pc:spChg chg="mod">
          <ac:chgData name="Pansini, Michela" userId="4d45ece2-a283-476c-b3f2-76db26e78329" providerId="ADAL" clId="{64FE3848-FE43-4F59-85AB-69B42D856914}" dt="2022-04-27T14:30:22.385" v="2" actId="27636"/>
          <ac:spMkLst>
            <pc:docMk/>
            <pc:sldMk cId="1924970476" sldId="493"/>
            <ac:spMk id="10" creationId="{00000000-0000-0000-0000-000000000000}"/>
          </ac:spMkLst>
        </pc:spChg>
      </pc:sldChg>
      <pc:sldChg chg="addSp modSp mod">
        <pc:chgData name="Pansini, Michela" userId="4d45ece2-a283-476c-b3f2-76db26e78329" providerId="ADAL" clId="{64FE3848-FE43-4F59-85AB-69B42D856914}" dt="2022-04-28T09:28:41.385" v="490" actId="1076"/>
        <pc:sldMkLst>
          <pc:docMk/>
          <pc:sldMk cId="1557229656" sldId="494"/>
        </pc:sldMkLst>
        <pc:spChg chg="mod">
          <ac:chgData name="Pansini, Michela" userId="4d45ece2-a283-476c-b3f2-76db26e78329" providerId="ADAL" clId="{64FE3848-FE43-4F59-85AB-69B42D856914}" dt="2022-04-28T09:28:41.385" v="490" actId="1076"/>
          <ac:spMkLst>
            <pc:docMk/>
            <pc:sldMk cId="1557229656" sldId="494"/>
            <ac:spMk id="16" creationId="{00000000-0000-0000-0000-000000000000}"/>
          </ac:spMkLst>
        </pc:spChg>
        <pc:spChg chg="mod">
          <ac:chgData name="Pansini, Michela" userId="4d45ece2-a283-476c-b3f2-76db26e78329" providerId="ADAL" clId="{64FE3848-FE43-4F59-85AB-69B42D856914}" dt="2022-04-28T09:28:41.385" v="490" actId="1076"/>
          <ac:spMkLst>
            <pc:docMk/>
            <pc:sldMk cId="1557229656" sldId="494"/>
            <ac:spMk id="20" creationId="{00000000-0000-0000-0000-000000000000}"/>
          </ac:spMkLst>
        </pc:spChg>
        <pc:spChg chg="mod">
          <ac:chgData name="Pansini, Michela" userId="4d45ece2-a283-476c-b3f2-76db26e78329" providerId="ADAL" clId="{64FE3848-FE43-4F59-85AB-69B42D856914}" dt="2022-04-28T09:28:26.713" v="487" actId="1076"/>
          <ac:spMkLst>
            <pc:docMk/>
            <pc:sldMk cId="1557229656" sldId="494"/>
            <ac:spMk id="24" creationId="{00000000-0000-0000-0000-000000000000}"/>
          </ac:spMkLst>
        </pc:spChg>
        <pc:spChg chg="mod">
          <ac:chgData name="Pansini, Michela" userId="4d45ece2-a283-476c-b3f2-76db26e78329" providerId="ADAL" clId="{64FE3848-FE43-4F59-85AB-69B42D856914}" dt="2022-04-28T09:28:29.929" v="488" actId="1076"/>
          <ac:spMkLst>
            <pc:docMk/>
            <pc:sldMk cId="1557229656" sldId="494"/>
            <ac:spMk id="25" creationId="{00000000-0000-0000-0000-000000000000}"/>
          </ac:spMkLst>
        </pc:spChg>
        <pc:picChg chg="mod">
          <ac:chgData name="Pansini, Michela" userId="4d45ece2-a283-476c-b3f2-76db26e78329" providerId="ADAL" clId="{64FE3848-FE43-4F59-85AB-69B42D856914}" dt="2022-04-28T09:28:41.385" v="490" actId="1076"/>
          <ac:picMkLst>
            <pc:docMk/>
            <pc:sldMk cId="1557229656" sldId="494"/>
            <ac:picMk id="15" creationId="{00000000-0000-0000-0000-000000000000}"/>
          </ac:picMkLst>
        </pc:picChg>
        <pc:picChg chg="mod">
          <ac:chgData name="Pansini, Michela" userId="4d45ece2-a283-476c-b3f2-76db26e78329" providerId="ADAL" clId="{64FE3848-FE43-4F59-85AB-69B42D856914}" dt="2022-04-28T09:28:41.385" v="490" actId="1076"/>
          <ac:picMkLst>
            <pc:docMk/>
            <pc:sldMk cId="1557229656" sldId="494"/>
            <ac:picMk id="21" creationId="{00000000-0000-0000-0000-000000000000}"/>
          </ac:picMkLst>
        </pc:picChg>
        <pc:picChg chg="ord">
          <ac:chgData name="Pansini, Michela" userId="4d45ece2-a283-476c-b3f2-76db26e78329" providerId="ADAL" clId="{64FE3848-FE43-4F59-85AB-69B42D856914}" dt="2022-04-28T08:59:22.926" v="223" actId="167"/>
          <ac:picMkLst>
            <pc:docMk/>
            <pc:sldMk cId="1557229656" sldId="494"/>
            <ac:picMk id="22" creationId="{00000000-0000-0000-0000-000000000000}"/>
          </ac:picMkLst>
        </pc:picChg>
        <pc:picChg chg="mod">
          <ac:chgData name="Pansini, Michela" userId="4d45ece2-a283-476c-b3f2-76db26e78329" providerId="ADAL" clId="{64FE3848-FE43-4F59-85AB-69B42D856914}" dt="2022-04-28T09:28:32.545" v="489" actId="1076"/>
          <ac:picMkLst>
            <pc:docMk/>
            <pc:sldMk cId="1557229656" sldId="494"/>
            <ac:picMk id="23" creationId="{00000000-0000-0000-0000-000000000000}"/>
          </ac:picMkLst>
        </pc:picChg>
        <pc:picChg chg="add mod ord modCrop">
          <ac:chgData name="Pansini, Michela" userId="4d45ece2-a283-476c-b3f2-76db26e78329" providerId="ADAL" clId="{64FE3848-FE43-4F59-85AB-69B42D856914}" dt="2022-04-28T09:00:14.769" v="227" actId="14100"/>
          <ac:picMkLst>
            <pc:docMk/>
            <pc:sldMk cId="1557229656" sldId="494"/>
            <ac:picMk id="30" creationId="{727B9603-76D1-41F3-80F3-3318130873C8}"/>
          </ac:picMkLst>
        </pc:picChg>
      </pc:sldChg>
      <pc:sldChg chg="modSp addCm modCm">
        <pc:chgData name="Pansini, Michela" userId="4d45ece2-a283-476c-b3f2-76db26e78329" providerId="ADAL" clId="{64FE3848-FE43-4F59-85AB-69B42D856914}" dt="2022-04-28T08:51:11.961" v="206"/>
        <pc:sldMkLst>
          <pc:docMk/>
          <pc:sldMk cId="3426721499" sldId="505"/>
        </pc:sldMkLst>
        <pc:spChg chg="mod">
          <ac:chgData name="Pansini, Michela" userId="4d45ece2-a283-476c-b3f2-76db26e78329" providerId="ADAL" clId="{64FE3848-FE43-4F59-85AB-69B42D856914}" dt="2022-04-28T08:51:01.029" v="204" actId="207"/>
          <ac:spMkLst>
            <pc:docMk/>
            <pc:sldMk cId="3426721499" sldId="505"/>
            <ac:spMk id="29" creationId="{00000000-0000-0000-0000-000000000000}"/>
          </ac:spMkLst>
        </pc:spChg>
      </pc:sldChg>
      <pc:sldChg chg="addSp modSp mod">
        <pc:chgData name="Pansini, Michela" userId="4d45ece2-a283-476c-b3f2-76db26e78329" providerId="ADAL" clId="{64FE3848-FE43-4F59-85AB-69B42D856914}" dt="2022-04-28T08:57:09.633" v="216" actId="1076"/>
        <pc:sldMkLst>
          <pc:docMk/>
          <pc:sldMk cId="2287651403" sldId="507"/>
        </pc:sldMkLst>
        <pc:cxnChg chg="add mod">
          <ac:chgData name="Pansini, Michela" userId="4d45ece2-a283-476c-b3f2-76db26e78329" providerId="ADAL" clId="{64FE3848-FE43-4F59-85AB-69B42D856914}" dt="2022-04-28T08:56:39.184" v="208" actId="1582"/>
          <ac:cxnSpMkLst>
            <pc:docMk/>
            <pc:sldMk cId="2287651403" sldId="507"/>
            <ac:cxnSpMk id="5" creationId="{26F1284E-6550-4E46-9383-38986FC11F00}"/>
          </ac:cxnSpMkLst>
        </pc:cxnChg>
        <pc:cxnChg chg="add mod">
          <ac:chgData name="Pansini, Michela" userId="4d45ece2-a283-476c-b3f2-76db26e78329" providerId="ADAL" clId="{64FE3848-FE43-4F59-85AB-69B42D856914}" dt="2022-04-28T08:56:54.920" v="212" actId="1076"/>
          <ac:cxnSpMkLst>
            <pc:docMk/>
            <pc:sldMk cId="2287651403" sldId="507"/>
            <ac:cxnSpMk id="28" creationId="{E5BE563F-1F71-40AF-BD25-A122713D3D5E}"/>
          </ac:cxnSpMkLst>
        </pc:cxnChg>
        <pc:cxnChg chg="add mod">
          <ac:chgData name="Pansini, Michela" userId="4d45ece2-a283-476c-b3f2-76db26e78329" providerId="ADAL" clId="{64FE3848-FE43-4F59-85AB-69B42D856914}" dt="2022-04-28T08:57:00.857" v="214" actId="1076"/>
          <ac:cxnSpMkLst>
            <pc:docMk/>
            <pc:sldMk cId="2287651403" sldId="507"/>
            <ac:cxnSpMk id="38" creationId="{9010E00E-BB2B-4AFC-A24A-486E4AD3F601}"/>
          </ac:cxnSpMkLst>
        </pc:cxnChg>
        <pc:cxnChg chg="add mod">
          <ac:chgData name="Pansini, Michela" userId="4d45ece2-a283-476c-b3f2-76db26e78329" providerId="ADAL" clId="{64FE3848-FE43-4F59-85AB-69B42D856914}" dt="2022-04-28T08:57:09.633" v="216" actId="1076"/>
          <ac:cxnSpMkLst>
            <pc:docMk/>
            <pc:sldMk cId="2287651403" sldId="507"/>
            <ac:cxnSpMk id="39" creationId="{494FDFF0-A139-4F32-9E42-D0535A430C0B}"/>
          </ac:cxnSpMkLst>
        </pc:cxnChg>
      </pc:sldChg>
      <pc:sldChg chg="addSp delSp modSp mod">
        <pc:chgData name="Pansini, Michela" userId="4d45ece2-a283-476c-b3f2-76db26e78329" providerId="ADAL" clId="{64FE3848-FE43-4F59-85AB-69B42D856914}" dt="2022-04-28T09:28:12.822" v="486" actId="166"/>
        <pc:sldMkLst>
          <pc:docMk/>
          <pc:sldMk cId="3552883104" sldId="558"/>
        </pc:sldMkLst>
        <pc:spChg chg="mod ord">
          <ac:chgData name="Pansini, Michela" userId="4d45ece2-a283-476c-b3f2-76db26e78329" providerId="ADAL" clId="{64FE3848-FE43-4F59-85AB-69B42D856914}" dt="2022-04-28T09:28:12.822" v="486" actId="166"/>
          <ac:spMkLst>
            <pc:docMk/>
            <pc:sldMk cId="3552883104" sldId="558"/>
            <ac:spMk id="16" creationId="{00000000-0000-0000-0000-000000000000}"/>
          </ac:spMkLst>
        </pc:spChg>
        <pc:spChg chg="mod ord">
          <ac:chgData name="Pansini, Michela" userId="4d45ece2-a283-476c-b3f2-76db26e78329" providerId="ADAL" clId="{64FE3848-FE43-4F59-85AB-69B42D856914}" dt="2022-04-28T09:28:12.822" v="486" actId="166"/>
          <ac:spMkLst>
            <pc:docMk/>
            <pc:sldMk cId="3552883104" sldId="558"/>
            <ac:spMk id="20" creationId="{00000000-0000-0000-0000-000000000000}"/>
          </ac:spMkLst>
        </pc:spChg>
        <pc:spChg chg="mod ord">
          <ac:chgData name="Pansini, Michela" userId="4d45ece2-a283-476c-b3f2-76db26e78329" providerId="ADAL" clId="{64FE3848-FE43-4F59-85AB-69B42D856914}" dt="2022-04-28T09:27:56.432" v="484" actId="1076"/>
          <ac:spMkLst>
            <pc:docMk/>
            <pc:sldMk cId="3552883104" sldId="558"/>
            <ac:spMk id="24" creationId="{00000000-0000-0000-0000-000000000000}"/>
          </ac:spMkLst>
        </pc:spChg>
        <pc:spChg chg="mod ord">
          <ac:chgData name="Pansini, Michela" userId="4d45ece2-a283-476c-b3f2-76db26e78329" providerId="ADAL" clId="{64FE3848-FE43-4F59-85AB-69B42D856914}" dt="2022-04-28T09:27:20.473" v="472" actId="1076"/>
          <ac:spMkLst>
            <pc:docMk/>
            <pc:sldMk cId="3552883104" sldId="558"/>
            <ac:spMk id="25" creationId="{00000000-0000-0000-0000-000000000000}"/>
          </ac:spMkLst>
        </pc:spChg>
        <pc:picChg chg="add del mod modCrop">
          <ac:chgData name="Pansini, Michela" userId="4d45ece2-a283-476c-b3f2-76db26e78329" providerId="ADAL" clId="{64FE3848-FE43-4F59-85AB-69B42D856914}" dt="2022-04-28T09:26:02.713" v="458" actId="478"/>
          <ac:picMkLst>
            <pc:docMk/>
            <pc:sldMk cId="3552883104" sldId="558"/>
            <ac:picMk id="4" creationId="{E0DB3D9F-4815-4EAC-85BE-5FAB3D15747C}"/>
          </ac:picMkLst>
        </pc:picChg>
        <pc:picChg chg="mod ord">
          <ac:chgData name="Pansini, Michela" userId="4d45ece2-a283-476c-b3f2-76db26e78329" providerId="ADAL" clId="{64FE3848-FE43-4F59-85AB-69B42D856914}" dt="2022-04-28T09:28:12.822" v="486" actId="166"/>
          <ac:picMkLst>
            <pc:docMk/>
            <pc:sldMk cId="3552883104" sldId="558"/>
            <ac:picMk id="15" creationId="{00000000-0000-0000-0000-000000000000}"/>
          </ac:picMkLst>
        </pc:picChg>
        <pc:picChg chg="mod ord">
          <ac:chgData name="Pansini, Michela" userId="4d45ece2-a283-476c-b3f2-76db26e78329" providerId="ADAL" clId="{64FE3848-FE43-4F59-85AB-69B42D856914}" dt="2022-04-28T09:28:12.822" v="486" actId="166"/>
          <ac:picMkLst>
            <pc:docMk/>
            <pc:sldMk cId="3552883104" sldId="558"/>
            <ac:picMk id="21" creationId="{00000000-0000-0000-0000-000000000000}"/>
          </ac:picMkLst>
        </pc:picChg>
        <pc:picChg chg="mod ord">
          <ac:chgData name="Pansini, Michela" userId="4d45ece2-a283-476c-b3f2-76db26e78329" providerId="ADAL" clId="{64FE3848-FE43-4F59-85AB-69B42D856914}" dt="2022-04-28T09:27:41.677" v="480" actId="166"/>
          <ac:picMkLst>
            <pc:docMk/>
            <pc:sldMk cId="3552883104" sldId="558"/>
            <ac:picMk id="23" creationId="{00000000-0000-0000-0000-000000000000}"/>
          </ac:picMkLst>
        </pc:picChg>
        <pc:picChg chg="ord">
          <ac:chgData name="Pansini, Michela" userId="4d45ece2-a283-476c-b3f2-76db26e78329" providerId="ADAL" clId="{64FE3848-FE43-4F59-85AB-69B42D856914}" dt="2022-04-28T09:27:06.584" v="469" actId="166"/>
          <ac:picMkLst>
            <pc:docMk/>
            <pc:sldMk cId="3552883104" sldId="558"/>
            <ac:picMk id="26" creationId="{00000000-0000-0000-0000-000000000000}"/>
          </ac:picMkLst>
        </pc:picChg>
        <pc:picChg chg="add mod ord">
          <ac:chgData name="Pansini, Michela" userId="4d45ece2-a283-476c-b3f2-76db26e78329" providerId="ADAL" clId="{64FE3848-FE43-4F59-85AB-69B42D856914}" dt="2022-04-28T09:27:17.689" v="471" actId="1076"/>
          <ac:picMkLst>
            <pc:docMk/>
            <pc:sldMk cId="3552883104" sldId="558"/>
            <ac:picMk id="30" creationId="{1DEB12F5-9B9E-4AEA-B2A6-9231017D14BA}"/>
          </ac:picMkLst>
        </pc:picChg>
      </pc:sldChg>
      <pc:sldChg chg="addSp modSp mod">
        <pc:chgData name="Pansini, Michela" userId="4d45ece2-a283-476c-b3f2-76db26e78329" providerId="ADAL" clId="{64FE3848-FE43-4F59-85AB-69B42D856914}" dt="2022-04-28T09:30:18.874" v="505" actId="1076"/>
        <pc:sldMkLst>
          <pc:docMk/>
          <pc:sldMk cId="1496261231" sldId="559"/>
        </pc:sldMkLst>
        <pc:spChg chg="mod ord">
          <ac:chgData name="Pansini, Michela" userId="4d45ece2-a283-476c-b3f2-76db26e78329" providerId="ADAL" clId="{64FE3848-FE43-4F59-85AB-69B42D856914}" dt="2022-04-28T09:30:02.168" v="502" actId="166"/>
          <ac:spMkLst>
            <pc:docMk/>
            <pc:sldMk cId="1496261231" sldId="559"/>
            <ac:spMk id="16" creationId="{00000000-0000-0000-0000-000000000000}"/>
          </ac:spMkLst>
        </pc:spChg>
        <pc:spChg chg="mod">
          <ac:chgData name="Pansini, Michela" userId="4d45ece2-a283-476c-b3f2-76db26e78329" providerId="ADAL" clId="{64FE3848-FE43-4F59-85AB-69B42D856914}" dt="2022-04-28T09:30:06.625" v="503" actId="1076"/>
          <ac:spMkLst>
            <pc:docMk/>
            <pc:sldMk cId="1496261231" sldId="559"/>
            <ac:spMk id="19" creationId="{00000000-0000-0000-0000-000000000000}"/>
          </ac:spMkLst>
        </pc:spChg>
        <pc:spChg chg="mod ord">
          <ac:chgData name="Pansini, Michela" userId="4d45ece2-a283-476c-b3f2-76db26e78329" providerId="ADAL" clId="{64FE3848-FE43-4F59-85AB-69B42D856914}" dt="2022-04-28T09:30:02.168" v="502" actId="166"/>
          <ac:spMkLst>
            <pc:docMk/>
            <pc:sldMk cId="1496261231" sldId="559"/>
            <ac:spMk id="20" creationId="{00000000-0000-0000-0000-000000000000}"/>
          </ac:spMkLst>
        </pc:spChg>
        <pc:spChg chg="mod ord">
          <ac:chgData name="Pansini, Michela" userId="4d45ece2-a283-476c-b3f2-76db26e78329" providerId="ADAL" clId="{64FE3848-FE43-4F59-85AB-69B42D856914}" dt="2022-04-28T09:29:31.121" v="494" actId="1076"/>
          <ac:spMkLst>
            <pc:docMk/>
            <pc:sldMk cId="1496261231" sldId="559"/>
            <ac:spMk id="24" creationId="{00000000-0000-0000-0000-000000000000}"/>
          </ac:spMkLst>
        </pc:spChg>
        <pc:spChg chg="mod ord">
          <ac:chgData name="Pansini, Michela" userId="4d45ece2-a283-476c-b3f2-76db26e78329" providerId="ADAL" clId="{64FE3848-FE43-4F59-85AB-69B42D856914}" dt="2022-04-28T09:30:18.874" v="505" actId="1076"/>
          <ac:spMkLst>
            <pc:docMk/>
            <pc:sldMk cId="1496261231" sldId="559"/>
            <ac:spMk id="25" creationId="{00000000-0000-0000-0000-000000000000}"/>
          </ac:spMkLst>
        </pc:spChg>
        <pc:picChg chg="mod ord">
          <ac:chgData name="Pansini, Michela" userId="4d45ece2-a283-476c-b3f2-76db26e78329" providerId="ADAL" clId="{64FE3848-FE43-4F59-85AB-69B42D856914}" dt="2022-04-28T09:30:02.168" v="502" actId="166"/>
          <ac:picMkLst>
            <pc:docMk/>
            <pc:sldMk cId="1496261231" sldId="559"/>
            <ac:picMk id="15" creationId="{00000000-0000-0000-0000-000000000000}"/>
          </ac:picMkLst>
        </pc:picChg>
        <pc:picChg chg="mod ord">
          <ac:chgData name="Pansini, Michela" userId="4d45ece2-a283-476c-b3f2-76db26e78329" providerId="ADAL" clId="{64FE3848-FE43-4F59-85AB-69B42D856914}" dt="2022-04-28T09:30:02.168" v="502" actId="166"/>
          <ac:picMkLst>
            <pc:docMk/>
            <pc:sldMk cId="1496261231" sldId="559"/>
            <ac:picMk id="21" creationId="{00000000-0000-0000-0000-000000000000}"/>
          </ac:picMkLst>
        </pc:picChg>
        <pc:picChg chg="mod ord">
          <ac:chgData name="Pansini, Michela" userId="4d45ece2-a283-476c-b3f2-76db26e78329" providerId="ADAL" clId="{64FE3848-FE43-4F59-85AB-69B42D856914}" dt="2022-04-28T09:29:50.831" v="500" actId="166"/>
          <ac:picMkLst>
            <pc:docMk/>
            <pc:sldMk cId="1496261231" sldId="559"/>
            <ac:picMk id="23" creationId="{00000000-0000-0000-0000-000000000000}"/>
          </ac:picMkLst>
        </pc:picChg>
        <pc:picChg chg="ord">
          <ac:chgData name="Pansini, Michela" userId="4d45ece2-a283-476c-b3f2-76db26e78329" providerId="ADAL" clId="{64FE3848-FE43-4F59-85AB-69B42D856914}" dt="2022-04-28T09:29:37.187" v="496" actId="166"/>
          <ac:picMkLst>
            <pc:docMk/>
            <pc:sldMk cId="1496261231" sldId="559"/>
            <ac:picMk id="26" creationId="{00000000-0000-0000-0000-000000000000}"/>
          </ac:picMkLst>
        </pc:picChg>
        <pc:picChg chg="add mod">
          <ac:chgData name="Pansini, Michela" userId="4d45ece2-a283-476c-b3f2-76db26e78329" providerId="ADAL" clId="{64FE3848-FE43-4F59-85AB-69B42D856914}" dt="2022-04-28T09:30:13.113" v="504" actId="1076"/>
          <ac:picMkLst>
            <pc:docMk/>
            <pc:sldMk cId="1496261231" sldId="559"/>
            <ac:picMk id="30" creationId="{D2975C4E-3043-48ED-BA5F-1136DE97C715}"/>
          </ac:picMkLst>
        </pc:picChg>
      </pc:sldChg>
      <pc:sldChg chg="addSp delSp modSp new mod modAnim">
        <pc:chgData name="Pansini, Michela" userId="4d45ece2-a283-476c-b3f2-76db26e78329" providerId="ADAL" clId="{64FE3848-FE43-4F59-85AB-69B42D856914}" dt="2022-04-28T09:23:15.431" v="442" actId="20577"/>
        <pc:sldMkLst>
          <pc:docMk/>
          <pc:sldMk cId="2061585532" sldId="643"/>
        </pc:sldMkLst>
        <pc:spChg chg="add del">
          <ac:chgData name="Pansini, Michela" userId="4d45ece2-a283-476c-b3f2-76db26e78329" providerId="ADAL" clId="{64FE3848-FE43-4F59-85AB-69B42D856914}" dt="2022-04-28T09:06:38.128" v="231" actId="22"/>
          <ac:spMkLst>
            <pc:docMk/>
            <pc:sldMk cId="2061585532" sldId="643"/>
            <ac:spMk id="3" creationId="{83E81B9B-1392-404F-B18B-C7BF7DCCED6D}"/>
          </ac:spMkLst>
        </pc:spChg>
        <pc:spChg chg="add mod">
          <ac:chgData name="Pansini, Michela" userId="4d45ece2-a283-476c-b3f2-76db26e78329" providerId="ADAL" clId="{64FE3848-FE43-4F59-85AB-69B42D856914}" dt="2022-04-28T09:06:58.886" v="234" actId="20577"/>
          <ac:spMkLst>
            <pc:docMk/>
            <pc:sldMk cId="2061585532" sldId="643"/>
            <ac:spMk id="4" creationId="{598E69E0-2EE5-49F8-8E0C-3232CDAC93F2}"/>
          </ac:spMkLst>
        </pc:spChg>
        <pc:spChg chg="add mod">
          <ac:chgData name="Pansini, Michela" userId="4d45ece2-a283-476c-b3f2-76db26e78329" providerId="ADAL" clId="{64FE3848-FE43-4F59-85AB-69B42D856914}" dt="2022-04-28T09:06:52.709" v="233"/>
          <ac:spMkLst>
            <pc:docMk/>
            <pc:sldMk cId="2061585532" sldId="643"/>
            <ac:spMk id="5" creationId="{AA783502-6F62-4D2D-9188-9BDB1ADB035C}"/>
          </ac:spMkLst>
        </pc:spChg>
        <pc:spChg chg="add mod">
          <ac:chgData name="Pansini, Michela" userId="4d45ece2-a283-476c-b3f2-76db26e78329" providerId="ADAL" clId="{64FE3848-FE43-4F59-85AB-69B42D856914}" dt="2022-04-28T09:12:35.233" v="246" actId="1076"/>
          <ac:spMkLst>
            <pc:docMk/>
            <pc:sldMk cId="2061585532" sldId="643"/>
            <ac:spMk id="9" creationId="{A7DB9B1E-CA7F-4F43-96A2-2C69A66D549B}"/>
          </ac:spMkLst>
        </pc:spChg>
        <pc:spChg chg="add mod">
          <ac:chgData name="Pansini, Michela" userId="4d45ece2-a283-476c-b3f2-76db26e78329" providerId="ADAL" clId="{64FE3848-FE43-4F59-85AB-69B42D856914}" dt="2022-04-28T09:12:57.704" v="251" actId="1076"/>
          <ac:spMkLst>
            <pc:docMk/>
            <pc:sldMk cId="2061585532" sldId="643"/>
            <ac:spMk id="10" creationId="{1EDE5953-A7AD-43D4-A287-23A04F4BF89C}"/>
          </ac:spMkLst>
        </pc:spChg>
        <pc:spChg chg="add mod">
          <ac:chgData name="Pansini, Michela" userId="4d45ece2-a283-476c-b3f2-76db26e78329" providerId="ADAL" clId="{64FE3848-FE43-4F59-85AB-69B42D856914}" dt="2022-04-28T09:13:28.985" v="259" actId="1076"/>
          <ac:spMkLst>
            <pc:docMk/>
            <pc:sldMk cId="2061585532" sldId="643"/>
            <ac:spMk id="12" creationId="{74142DDB-7191-4980-B361-BA68AFAA71E8}"/>
          </ac:spMkLst>
        </pc:spChg>
        <pc:spChg chg="add mod">
          <ac:chgData name="Pansini, Michela" userId="4d45ece2-a283-476c-b3f2-76db26e78329" providerId="ADAL" clId="{64FE3848-FE43-4F59-85AB-69B42D856914}" dt="2022-04-28T09:16:24.697" v="282" actId="1076"/>
          <ac:spMkLst>
            <pc:docMk/>
            <pc:sldMk cId="2061585532" sldId="643"/>
            <ac:spMk id="13" creationId="{9AABE5CA-DF53-477D-95AE-2B5EBB794170}"/>
          </ac:spMkLst>
        </pc:spChg>
        <pc:spChg chg="add mod">
          <ac:chgData name="Pansini, Michela" userId="4d45ece2-a283-476c-b3f2-76db26e78329" providerId="ADAL" clId="{64FE3848-FE43-4F59-85AB-69B42D856914}" dt="2022-04-28T09:15:14.458" v="268" actId="1076"/>
          <ac:spMkLst>
            <pc:docMk/>
            <pc:sldMk cId="2061585532" sldId="643"/>
            <ac:spMk id="14" creationId="{83D29993-CAA6-4ADF-BE93-5CD7B7F51B42}"/>
          </ac:spMkLst>
        </pc:spChg>
        <pc:spChg chg="add mod">
          <ac:chgData name="Pansini, Michela" userId="4d45ece2-a283-476c-b3f2-76db26e78329" providerId="ADAL" clId="{64FE3848-FE43-4F59-85AB-69B42D856914}" dt="2022-04-28T09:16:10.626" v="279" actId="1076"/>
          <ac:spMkLst>
            <pc:docMk/>
            <pc:sldMk cId="2061585532" sldId="643"/>
            <ac:spMk id="15" creationId="{5E28D710-9E74-4089-9D97-30B14CBACC89}"/>
          </ac:spMkLst>
        </pc:spChg>
        <pc:spChg chg="add mod">
          <ac:chgData name="Pansini, Michela" userId="4d45ece2-a283-476c-b3f2-76db26e78329" providerId="ADAL" clId="{64FE3848-FE43-4F59-85AB-69B42D856914}" dt="2022-04-28T09:16:14.882" v="281" actId="1076"/>
          <ac:spMkLst>
            <pc:docMk/>
            <pc:sldMk cId="2061585532" sldId="643"/>
            <ac:spMk id="16" creationId="{98DE1C35-B336-4C5D-8E47-8A1EF02099A3}"/>
          </ac:spMkLst>
        </pc:spChg>
        <pc:spChg chg="add mod">
          <ac:chgData name="Pansini, Michela" userId="4d45ece2-a283-476c-b3f2-76db26e78329" providerId="ADAL" clId="{64FE3848-FE43-4F59-85AB-69B42D856914}" dt="2022-04-28T09:19:56.480" v="371" actId="1076"/>
          <ac:spMkLst>
            <pc:docMk/>
            <pc:sldMk cId="2061585532" sldId="643"/>
            <ac:spMk id="17" creationId="{ECD66908-1327-4875-B77B-6F11C006671C}"/>
          </ac:spMkLst>
        </pc:spChg>
        <pc:spChg chg="add mod">
          <ac:chgData name="Pansini, Michela" userId="4d45ece2-a283-476c-b3f2-76db26e78329" providerId="ADAL" clId="{64FE3848-FE43-4F59-85AB-69B42D856914}" dt="2022-04-28T09:23:15.431" v="442" actId="20577"/>
          <ac:spMkLst>
            <pc:docMk/>
            <pc:sldMk cId="2061585532" sldId="643"/>
            <ac:spMk id="20" creationId="{A5F1CFE6-8915-43B8-ABA4-BE8942BF4099}"/>
          </ac:spMkLst>
        </pc:spChg>
        <pc:picChg chg="add mod">
          <ac:chgData name="Pansini, Michela" userId="4d45ece2-a283-476c-b3f2-76db26e78329" providerId="ADAL" clId="{64FE3848-FE43-4F59-85AB-69B42D856914}" dt="2022-04-28T09:09:47.686" v="236"/>
          <ac:picMkLst>
            <pc:docMk/>
            <pc:sldMk cId="2061585532" sldId="643"/>
            <ac:picMk id="6" creationId="{9C8EC947-3F78-41E1-8D7F-201E62EDF53A}"/>
          </ac:picMkLst>
        </pc:picChg>
        <pc:picChg chg="add mod">
          <ac:chgData name="Pansini, Michela" userId="4d45ece2-a283-476c-b3f2-76db26e78329" providerId="ADAL" clId="{64FE3848-FE43-4F59-85AB-69B42D856914}" dt="2022-04-28T09:15:50.174" v="276" actId="1076"/>
          <ac:picMkLst>
            <pc:docMk/>
            <pc:sldMk cId="2061585532" sldId="643"/>
            <ac:picMk id="8" creationId="{3A78B81B-2C05-4A33-875A-7C86B36EE62D}"/>
          </ac:picMkLst>
        </pc:picChg>
        <pc:picChg chg="add mod">
          <ac:chgData name="Pansini, Michela" userId="4d45ece2-a283-476c-b3f2-76db26e78329" providerId="ADAL" clId="{64FE3848-FE43-4F59-85AB-69B42D856914}" dt="2022-04-28T09:16:45.465" v="285" actId="1076"/>
          <ac:picMkLst>
            <pc:docMk/>
            <pc:sldMk cId="2061585532" sldId="643"/>
            <ac:picMk id="11" creationId="{DE7A2BC1-B130-468D-ABE9-2958CD817735}"/>
          </ac:picMkLst>
        </pc:picChg>
        <pc:picChg chg="add mod">
          <ac:chgData name="Pansini, Michela" userId="4d45ece2-a283-476c-b3f2-76db26e78329" providerId="ADAL" clId="{64FE3848-FE43-4F59-85AB-69B42D856914}" dt="2022-04-28T09:20:54.009" v="380" actId="14100"/>
          <ac:picMkLst>
            <pc:docMk/>
            <pc:sldMk cId="2061585532" sldId="643"/>
            <ac:picMk id="18" creationId="{4DA6871B-A359-44B9-B871-2D37035825C1}"/>
          </ac:picMkLst>
        </pc:picChg>
        <pc:picChg chg="add mod">
          <ac:chgData name="Pansini, Michela" userId="4d45ece2-a283-476c-b3f2-76db26e78329" providerId="ADAL" clId="{64FE3848-FE43-4F59-85AB-69B42D856914}" dt="2022-04-28T09:20:42.065" v="377" actId="1076"/>
          <ac:picMkLst>
            <pc:docMk/>
            <pc:sldMk cId="2061585532" sldId="643"/>
            <ac:picMk id="19" creationId="{233C2423-4C8F-4B11-A380-8F5016D0BB89}"/>
          </ac:picMkLst>
        </pc:picChg>
      </pc:sldChg>
    </pc:docChg>
  </pc:docChgLst>
  <pc:docChgLst>
    <pc:chgData name="di Santo, Anna" userId="2b3fff9e-2c5a-46b7-af3e-be281519fd02" providerId="ADAL" clId="{59CE1AB9-6E8E-4212-B939-57C55E1002F9}"/>
    <pc:docChg chg="undo custSel modSld">
      <pc:chgData name="di Santo, Anna" userId="2b3fff9e-2c5a-46b7-af3e-be281519fd02" providerId="ADAL" clId="{59CE1AB9-6E8E-4212-B939-57C55E1002F9}" dt="2024-03-05T08:47:34.280" v="11" actId="20577"/>
      <pc:docMkLst>
        <pc:docMk/>
      </pc:docMkLst>
      <pc:sldChg chg="modSp mod">
        <pc:chgData name="di Santo, Anna" userId="2b3fff9e-2c5a-46b7-af3e-be281519fd02" providerId="ADAL" clId="{59CE1AB9-6E8E-4212-B939-57C55E1002F9}" dt="2024-03-05T08:47:34.280" v="11" actId="20577"/>
        <pc:sldMkLst>
          <pc:docMk/>
          <pc:sldMk cId="3851069603" sldId="582"/>
        </pc:sldMkLst>
        <pc:spChg chg="mod">
          <ac:chgData name="di Santo, Anna" userId="2b3fff9e-2c5a-46b7-af3e-be281519fd02" providerId="ADAL" clId="{59CE1AB9-6E8E-4212-B939-57C55E1002F9}" dt="2024-03-05T08:47:34.280" v="11" actId="20577"/>
          <ac:spMkLst>
            <pc:docMk/>
            <pc:sldMk cId="3851069603" sldId="582"/>
            <ac:spMk id="11" creationId="{B2EB81BF-7018-49BB-A890-FD0FB9E5E0C6}"/>
          </ac:spMkLst>
        </pc:spChg>
      </pc:sldChg>
    </pc:docChg>
  </pc:docChgLst>
  <pc:docChgLst>
    <pc:chgData name="Bras, Daniela" userId="c30e64e7-6f3b-415b-8a66-a2ebe5b2ca4e" providerId="ADAL" clId="{E8E16E82-ED20-4477-9EC7-1F70C16F88BE}"/>
    <pc:docChg chg="undo custSel addSld modSld">
      <pc:chgData name="Bras, Daniela" userId="c30e64e7-6f3b-415b-8a66-a2ebe5b2ca4e" providerId="ADAL" clId="{E8E16E82-ED20-4477-9EC7-1F70C16F88BE}" dt="2022-05-03T14:45:35.283" v="1895" actId="20577"/>
      <pc:docMkLst>
        <pc:docMk/>
      </pc:docMkLst>
      <pc:sldChg chg="modSp">
        <pc:chgData name="Bras, Daniela" userId="c30e64e7-6f3b-415b-8a66-a2ebe5b2ca4e" providerId="ADAL" clId="{E8E16E82-ED20-4477-9EC7-1F70C16F88BE}" dt="2022-05-02T10:40:19.796" v="455" actId="120"/>
        <pc:sldMkLst>
          <pc:docMk/>
          <pc:sldMk cId="3631657742" sldId="415"/>
        </pc:sldMkLst>
        <pc:spChg chg="mod">
          <ac:chgData name="Bras, Daniela" userId="c30e64e7-6f3b-415b-8a66-a2ebe5b2ca4e" providerId="ADAL" clId="{E8E16E82-ED20-4477-9EC7-1F70C16F88BE}" dt="2022-05-02T10:40:19.796" v="455" actId="120"/>
          <ac:spMkLst>
            <pc:docMk/>
            <pc:sldMk cId="3631657742" sldId="415"/>
            <ac:spMk id="15" creationId="{00000000-0000-0000-0000-000000000000}"/>
          </ac:spMkLst>
        </pc:spChg>
      </pc:sldChg>
      <pc:sldChg chg="modSp mod">
        <pc:chgData name="Bras, Daniela" userId="c30e64e7-6f3b-415b-8a66-a2ebe5b2ca4e" providerId="ADAL" clId="{E8E16E82-ED20-4477-9EC7-1F70C16F88BE}" dt="2022-05-02T10:41:14.411" v="460" actId="20577"/>
        <pc:sldMkLst>
          <pc:docMk/>
          <pc:sldMk cId="1652292556" sldId="457"/>
        </pc:sldMkLst>
        <pc:spChg chg="mod">
          <ac:chgData name="Bras, Daniela" userId="c30e64e7-6f3b-415b-8a66-a2ebe5b2ca4e" providerId="ADAL" clId="{E8E16E82-ED20-4477-9EC7-1F70C16F88BE}" dt="2022-05-02T10:40:48.480" v="456" actId="120"/>
          <ac:spMkLst>
            <pc:docMk/>
            <pc:sldMk cId="1652292556" sldId="457"/>
            <ac:spMk id="8" creationId="{00000000-0000-0000-0000-000000000000}"/>
          </ac:spMkLst>
        </pc:spChg>
        <pc:spChg chg="mod">
          <ac:chgData name="Bras, Daniela" userId="c30e64e7-6f3b-415b-8a66-a2ebe5b2ca4e" providerId="ADAL" clId="{E8E16E82-ED20-4477-9EC7-1F70C16F88BE}" dt="2022-05-02T10:41:14.411" v="460" actId="20577"/>
          <ac:spMkLst>
            <pc:docMk/>
            <pc:sldMk cId="1652292556" sldId="457"/>
            <ac:spMk id="9" creationId="{00000000-0000-0000-0000-000000000000}"/>
          </ac:spMkLst>
        </pc:spChg>
      </pc:sldChg>
      <pc:sldChg chg="modSp mod">
        <pc:chgData name="Bras, Daniela" userId="c30e64e7-6f3b-415b-8a66-a2ebe5b2ca4e" providerId="ADAL" clId="{E8E16E82-ED20-4477-9EC7-1F70C16F88BE}" dt="2022-05-02T09:34:02.158" v="257" actId="108"/>
        <pc:sldMkLst>
          <pc:docMk/>
          <pc:sldMk cId="2058576475" sldId="477"/>
        </pc:sldMkLst>
        <pc:spChg chg="mod">
          <ac:chgData name="Bras, Daniela" userId="c30e64e7-6f3b-415b-8a66-a2ebe5b2ca4e" providerId="ADAL" clId="{E8E16E82-ED20-4477-9EC7-1F70C16F88BE}" dt="2022-05-02T09:34:02.158" v="257" actId="108"/>
          <ac:spMkLst>
            <pc:docMk/>
            <pc:sldMk cId="2058576475" sldId="477"/>
            <ac:spMk id="26" creationId="{00000000-0000-0000-0000-000000000000}"/>
          </ac:spMkLst>
        </pc:spChg>
      </pc:sldChg>
      <pc:sldChg chg="modSp mod">
        <pc:chgData name="Bras, Daniela" userId="c30e64e7-6f3b-415b-8a66-a2ebe5b2ca4e" providerId="ADAL" clId="{E8E16E82-ED20-4477-9EC7-1F70C16F88BE}" dt="2022-05-02T09:35:09.297" v="264" actId="120"/>
        <pc:sldMkLst>
          <pc:docMk/>
          <pc:sldMk cId="3234847176" sldId="478"/>
        </pc:sldMkLst>
        <pc:spChg chg="mod">
          <ac:chgData name="Bras, Daniela" userId="c30e64e7-6f3b-415b-8a66-a2ebe5b2ca4e" providerId="ADAL" clId="{E8E16E82-ED20-4477-9EC7-1F70C16F88BE}" dt="2022-05-02T09:35:09.297" v="264" actId="120"/>
          <ac:spMkLst>
            <pc:docMk/>
            <pc:sldMk cId="3234847176" sldId="478"/>
            <ac:spMk id="21" creationId="{00000000-0000-0000-0000-000000000000}"/>
          </ac:spMkLst>
        </pc:spChg>
      </pc:sldChg>
      <pc:sldChg chg="modSp mod">
        <pc:chgData name="Bras, Daniela" userId="c30e64e7-6f3b-415b-8a66-a2ebe5b2ca4e" providerId="ADAL" clId="{E8E16E82-ED20-4477-9EC7-1F70C16F88BE}" dt="2022-05-02T10:40:10.860" v="454" actId="20577"/>
        <pc:sldMkLst>
          <pc:docMk/>
          <pc:sldMk cId="3002276083" sldId="480"/>
        </pc:sldMkLst>
        <pc:spChg chg="mod">
          <ac:chgData name="Bras, Daniela" userId="c30e64e7-6f3b-415b-8a66-a2ebe5b2ca4e" providerId="ADAL" clId="{E8E16E82-ED20-4477-9EC7-1F70C16F88BE}" dt="2022-05-02T10:38:11.979" v="317" actId="120"/>
          <ac:spMkLst>
            <pc:docMk/>
            <pc:sldMk cId="3002276083" sldId="480"/>
            <ac:spMk id="8" creationId="{00000000-0000-0000-0000-000000000000}"/>
          </ac:spMkLst>
        </pc:spChg>
        <pc:spChg chg="mod">
          <ac:chgData name="Bras, Daniela" userId="c30e64e7-6f3b-415b-8a66-a2ebe5b2ca4e" providerId="ADAL" clId="{E8E16E82-ED20-4477-9EC7-1F70C16F88BE}" dt="2022-05-02T10:40:10.860" v="454" actId="20577"/>
          <ac:spMkLst>
            <pc:docMk/>
            <pc:sldMk cId="3002276083" sldId="480"/>
            <ac:spMk id="14" creationId="{00000000-0000-0000-0000-000000000000}"/>
          </ac:spMkLst>
        </pc:spChg>
        <pc:spChg chg="mod">
          <ac:chgData name="Bras, Daniela" userId="c30e64e7-6f3b-415b-8a66-a2ebe5b2ca4e" providerId="ADAL" clId="{E8E16E82-ED20-4477-9EC7-1F70C16F88BE}" dt="2022-05-02T10:38:15.778" v="318" actId="120"/>
          <ac:spMkLst>
            <pc:docMk/>
            <pc:sldMk cId="3002276083" sldId="480"/>
            <ac:spMk id="15" creationId="{00000000-0000-0000-0000-000000000000}"/>
          </ac:spMkLst>
        </pc:spChg>
      </pc:sldChg>
      <pc:sldChg chg="modSp mod modAnim addCm delCm">
        <pc:chgData name="Bras, Daniela" userId="c30e64e7-6f3b-415b-8a66-a2ebe5b2ca4e" providerId="ADAL" clId="{E8E16E82-ED20-4477-9EC7-1F70C16F88BE}" dt="2022-05-02T09:16:16.287" v="57" actId="11"/>
        <pc:sldMkLst>
          <pc:docMk/>
          <pc:sldMk cId="3743961472" sldId="481"/>
        </pc:sldMkLst>
        <pc:spChg chg="mod">
          <ac:chgData name="Bras, Daniela" userId="c30e64e7-6f3b-415b-8a66-a2ebe5b2ca4e" providerId="ADAL" clId="{E8E16E82-ED20-4477-9EC7-1F70C16F88BE}" dt="2022-05-02T09:13:10.793" v="33" actId="123"/>
          <ac:spMkLst>
            <pc:docMk/>
            <pc:sldMk cId="3743961472" sldId="481"/>
            <ac:spMk id="3" creationId="{00000000-0000-0000-0000-000000000000}"/>
          </ac:spMkLst>
        </pc:spChg>
        <pc:spChg chg="mod">
          <ac:chgData name="Bras, Daniela" userId="c30e64e7-6f3b-415b-8a66-a2ebe5b2ca4e" providerId="ADAL" clId="{E8E16E82-ED20-4477-9EC7-1F70C16F88BE}" dt="2022-05-02T09:13:37.765" v="36" actId="1076"/>
          <ac:spMkLst>
            <pc:docMk/>
            <pc:sldMk cId="3743961472" sldId="481"/>
            <ac:spMk id="8" creationId="{00000000-0000-0000-0000-000000000000}"/>
          </ac:spMkLst>
        </pc:spChg>
        <pc:spChg chg="mod">
          <ac:chgData name="Bras, Daniela" userId="c30e64e7-6f3b-415b-8a66-a2ebe5b2ca4e" providerId="ADAL" clId="{E8E16E82-ED20-4477-9EC7-1F70C16F88BE}" dt="2022-05-02T09:13:47.278" v="37" actId="1076"/>
          <ac:spMkLst>
            <pc:docMk/>
            <pc:sldMk cId="3743961472" sldId="481"/>
            <ac:spMk id="38" creationId="{34F191A8-2BA6-4A2F-84FA-456299A73F9B}"/>
          </ac:spMkLst>
        </pc:spChg>
        <pc:spChg chg="mod">
          <ac:chgData name="Bras, Daniela" userId="c30e64e7-6f3b-415b-8a66-a2ebe5b2ca4e" providerId="ADAL" clId="{E8E16E82-ED20-4477-9EC7-1F70C16F88BE}" dt="2022-05-02T09:16:16.287" v="57" actId="11"/>
          <ac:spMkLst>
            <pc:docMk/>
            <pc:sldMk cId="3743961472" sldId="481"/>
            <ac:spMk id="42" creationId="{CC513D41-D361-45CD-84B4-D72B48F57EA5}"/>
          </ac:spMkLst>
        </pc:spChg>
      </pc:sldChg>
      <pc:sldChg chg="modSp mod">
        <pc:chgData name="Bras, Daniela" userId="c30e64e7-6f3b-415b-8a66-a2ebe5b2ca4e" providerId="ADAL" clId="{E8E16E82-ED20-4477-9EC7-1F70C16F88BE}" dt="2022-05-02T10:37:56.054" v="316" actId="120"/>
        <pc:sldMkLst>
          <pc:docMk/>
          <pc:sldMk cId="477683707" sldId="486"/>
        </pc:sldMkLst>
        <pc:spChg chg="mod">
          <ac:chgData name="Bras, Daniela" userId="c30e64e7-6f3b-415b-8a66-a2ebe5b2ca4e" providerId="ADAL" clId="{E8E16E82-ED20-4477-9EC7-1F70C16F88BE}" dt="2022-05-02T10:37:43.546" v="313" actId="120"/>
          <ac:spMkLst>
            <pc:docMk/>
            <pc:sldMk cId="477683707" sldId="486"/>
            <ac:spMk id="22" creationId="{00000000-0000-0000-0000-000000000000}"/>
          </ac:spMkLst>
        </pc:spChg>
        <pc:spChg chg="mod">
          <ac:chgData name="Bras, Daniela" userId="c30e64e7-6f3b-415b-8a66-a2ebe5b2ca4e" providerId="ADAL" clId="{E8E16E82-ED20-4477-9EC7-1F70C16F88BE}" dt="2022-05-02T10:37:49.720" v="315" actId="1035"/>
          <ac:spMkLst>
            <pc:docMk/>
            <pc:sldMk cId="477683707" sldId="486"/>
            <ac:spMk id="26" creationId="{00000000-0000-0000-0000-000000000000}"/>
          </ac:spMkLst>
        </pc:spChg>
        <pc:spChg chg="mod">
          <ac:chgData name="Bras, Daniela" userId="c30e64e7-6f3b-415b-8a66-a2ebe5b2ca4e" providerId="ADAL" clId="{E8E16E82-ED20-4477-9EC7-1F70C16F88BE}" dt="2022-05-02T10:37:56.054" v="316" actId="120"/>
          <ac:spMkLst>
            <pc:docMk/>
            <pc:sldMk cId="477683707" sldId="486"/>
            <ac:spMk id="27" creationId="{00000000-0000-0000-0000-000000000000}"/>
          </ac:spMkLst>
        </pc:spChg>
      </pc:sldChg>
      <pc:sldChg chg="modSp mod">
        <pc:chgData name="Bras, Daniela" userId="c30e64e7-6f3b-415b-8a66-a2ebe5b2ca4e" providerId="ADAL" clId="{E8E16E82-ED20-4477-9EC7-1F70C16F88BE}" dt="2022-05-02T10:41:43.648" v="461" actId="120"/>
        <pc:sldMkLst>
          <pc:docMk/>
          <pc:sldMk cId="2172292328" sldId="488"/>
        </pc:sldMkLst>
        <pc:spChg chg="mod">
          <ac:chgData name="Bras, Daniela" userId="c30e64e7-6f3b-415b-8a66-a2ebe5b2ca4e" providerId="ADAL" clId="{E8E16E82-ED20-4477-9EC7-1F70C16F88BE}" dt="2022-05-02T10:41:43.648" v="461" actId="120"/>
          <ac:spMkLst>
            <pc:docMk/>
            <pc:sldMk cId="2172292328" sldId="488"/>
            <ac:spMk id="14" creationId="{00000000-0000-0000-0000-000000000000}"/>
          </ac:spMkLst>
        </pc:spChg>
      </pc:sldChg>
      <pc:sldChg chg="modSp mod">
        <pc:chgData name="Bras, Daniela" userId="c30e64e7-6f3b-415b-8a66-a2ebe5b2ca4e" providerId="ADAL" clId="{E8E16E82-ED20-4477-9EC7-1F70C16F88BE}" dt="2022-05-02T09:36:07.846" v="267" actId="120"/>
        <pc:sldMkLst>
          <pc:docMk/>
          <pc:sldMk cId="114227610" sldId="489"/>
        </pc:sldMkLst>
        <pc:spChg chg="mod">
          <ac:chgData name="Bras, Daniela" userId="c30e64e7-6f3b-415b-8a66-a2ebe5b2ca4e" providerId="ADAL" clId="{E8E16E82-ED20-4477-9EC7-1F70C16F88BE}" dt="2022-05-02T09:36:07.846" v="267" actId="120"/>
          <ac:spMkLst>
            <pc:docMk/>
            <pc:sldMk cId="114227610" sldId="489"/>
            <ac:spMk id="4" creationId="{00000000-0000-0000-0000-000000000000}"/>
          </ac:spMkLst>
        </pc:spChg>
        <pc:spChg chg="mod">
          <ac:chgData name="Bras, Daniela" userId="c30e64e7-6f3b-415b-8a66-a2ebe5b2ca4e" providerId="ADAL" clId="{E8E16E82-ED20-4477-9EC7-1F70C16F88BE}" dt="2022-05-02T09:35:44.596" v="265" actId="120"/>
          <ac:spMkLst>
            <pc:docMk/>
            <pc:sldMk cId="114227610" sldId="489"/>
            <ac:spMk id="28" creationId="{00000000-0000-0000-0000-000000000000}"/>
          </ac:spMkLst>
        </pc:spChg>
      </pc:sldChg>
      <pc:sldChg chg="modSp">
        <pc:chgData name="Bras, Daniela" userId="c30e64e7-6f3b-415b-8a66-a2ebe5b2ca4e" providerId="ADAL" clId="{E8E16E82-ED20-4477-9EC7-1F70C16F88BE}" dt="2022-05-02T09:36:15.371" v="268" actId="120"/>
        <pc:sldMkLst>
          <pc:docMk/>
          <pc:sldMk cId="1830772497" sldId="490"/>
        </pc:sldMkLst>
        <pc:spChg chg="mod">
          <ac:chgData name="Bras, Daniela" userId="c30e64e7-6f3b-415b-8a66-a2ebe5b2ca4e" providerId="ADAL" clId="{E8E16E82-ED20-4477-9EC7-1F70C16F88BE}" dt="2022-05-02T09:36:15.371" v="268" actId="120"/>
          <ac:spMkLst>
            <pc:docMk/>
            <pc:sldMk cId="1830772497" sldId="490"/>
            <ac:spMk id="9" creationId="{00000000-0000-0000-0000-000000000000}"/>
          </ac:spMkLst>
        </pc:spChg>
      </pc:sldChg>
      <pc:sldChg chg="modSp">
        <pc:chgData name="Bras, Daniela" userId="c30e64e7-6f3b-415b-8a66-a2ebe5b2ca4e" providerId="ADAL" clId="{E8E16E82-ED20-4477-9EC7-1F70C16F88BE}" dt="2022-05-02T09:40:25.367" v="276" actId="20577"/>
        <pc:sldMkLst>
          <pc:docMk/>
          <pc:sldMk cId="1924970476" sldId="493"/>
        </pc:sldMkLst>
        <pc:spChg chg="mod">
          <ac:chgData name="Bras, Daniela" userId="c30e64e7-6f3b-415b-8a66-a2ebe5b2ca4e" providerId="ADAL" clId="{E8E16E82-ED20-4477-9EC7-1F70C16F88BE}" dt="2022-05-02T09:40:25.367" v="276" actId="20577"/>
          <ac:spMkLst>
            <pc:docMk/>
            <pc:sldMk cId="1924970476" sldId="493"/>
            <ac:spMk id="4" creationId="{00000000-0000-0000-0000-000000000000}"/>
          </ac:spMkLst>
        </pc:spChg>
      </pc:sldChg>
      <pc:sldChg chg="modSp">
        <pc:chgData name="Bras, Daniela" userId="c30e64e7-6f3b-415b-8a66-a2ebe5b2ca4e" providerId="ADAL" clId="{E8E16E82-ED20-4477-9EC7-1F70C16F88BE}" dt="2022-05-02T10:19:59.704" v="282" actId="120"/>
        <pc:sldMkLst>
          <pc:docMk/>
          <pc:sldMk cId="1557229656" sldId="494"/>
        </pc:sldMkLst>
        <pc:spChg chg="mod">
          <ac:chgData name="Bras, Daniela" userId="c30e64e7-6f3b-415b-8a66-a2ebe5b2ca4e" providerId="ADAL" clId="{E8E16E82-ED20-4477-9EC7-1F70C16F88BE}" dt="2022-05-02T10:19:59.704" v="282" actId="120"/>
          <ac:spMkLst>
            <pc:docMk/>
            <pc:sldMk cId="1557229656" sldId="494"/>
            <ac:spMk id="18" creationId="{00000000-0000-0000-0000-000000000000}"/>
          </ac:spMkLst>
        </pc:spChg>
      </pc:sldChg>
      <pc:sldChg chg="modSp">
        <pc:chgData name="Bras, Daniela" userId="c30e64e7-6f3b-415b-8a66-a2ebe5b2ca4e" providerId="ADAL" clId="{E8E16E82-ED20-4477-9EC7-1F70C16F88BE}" dt="2022-05-02T09:36:25.614" v="269" actId="120"/>
        <pc:sldMkLst>
          <pc:docMk/>
          <pc:sldMk cId="3426721499" sldId="505"/>
        </pc:sldMkLst>
        <pc:spChg chg="mod">
          <ac:chgData name="Bras, Daniela" userId="c30e64e7-6f3b-415b-8a66-a2ebe5b2ca4e" providerId="ADAL" clId="{E8E16E82-ED20-4477-9EC7-1F70C16F88BE}" dt="2022-05-02T09:36:25.614" v="269" actId="120"/>
          <ac:spMkLst>
            <pc:docMk/>
            <pc:sldMk cId="3426721499" sldId="505"/>
            <ac:spMk id="29" creationId="{00000000-0000-0000-0000-000000000000}"/>
          </ac:spMkLst>
        </pc:spChg>
      </pc:sldChg>
      <pc:sldChg chg="modSp">
        <pc:chgData name="Bras, Daniela" userId="c30e64e7-6f3b-415b-8a66-a2ebe5b2ca4e" providerId="ADAL" clId="{E8E16E82-ED20-4477-9EC7-1F70C16F88BE}" dt="2022-05-02T09:37:11.703" v="271" actId="120"/>
        <pc:sldMkLst>
          <pc:docMk/>
          <pc:sldMk cId="4284104313" sldId="506"/>
        </pc:sldMkLst>
        <pc:spChg chg="mod">
          <ac:chgData name="Bras, Daniela" userId="c30e64e7-6f3b-415b-8a66-a2ebe5b2ca4e" providerId="ADAL" clId="{E8E16E82-ED20-4477-9EC7-1F70C16F88BE}" dt="2022-05-02T09:37:03.180" v="270" actId="120"/>
          <ac:spMkLst>
            <pc:docMk/>
            <pc:sldMk cId="4284104313" sldId="506"/>
            <ac:spMk id="25" creationId="{00000000-0000-0000-0000-000000000000}"/>
          </ac:spMkLst>
        </pc:spChg>
        <pc:spChg chg="mod">
          <ac:chgData name="Bras, Daniela" userId="c30e64e7-6f3b-415b-8a66-a2ebe5b2ca4e" providerId="ADAL" clId="{E8E16E82-ED20-4477-9EC7-1F70C16F88BE}" dt="2022-05-02T09:37:11.703" v="271" actId="120"/>
          <ac:spMkLst>
            <pc:docMk/>
            <pc:sldMk cId="4284104313" sldId="506"/>
            <ac:spMk id="49" creationId="{00000000-0000-0000-0000-000000000000}"/>
          </ac:spMkLst>
        </pc:spChg>
      </pc:sldChg>
      <pc:sldChg chg="modSp">
        <pc:chgData name="Bras, Daniela" userId="c30e64e7-6f3b-415b-8a66-a2ebe5b2ca4e" providerId="ADAL" clId="{E8E16E82-ED20-4477-9EC7-1F70C16F88BE}" dt="2022-05-02T09:39:19.478" v="273" actId="120"/>
        <pc:sldMkLst>
          <pc:docMk/>
          <pc:sldMk cId="2287651403" sldId="507"/>
        </pc:sldMkLst>
        <pc:spChg chg="mod">
          <ac:chgData name="Bras, Daniela" userId="c30e64e7-6f3b-415b-8a66-a2ebe5b2ca4e" providerId="ADAL" clId="{E8E16E82-ED20-4477-9EC7-1F70C16F88BE}" dt="2022-05-02T09:38:05.816" v="272" actId="120"/>
          <ac:spMkLst>
            <pc:docMk/>
            <pc:sldMk cId="2287651403" sldId="507"/>
            <ac:spMk id="31" creationId="{00000000-0000-0000-0000-000000000000}"/>
          </ac:spMkLst>
        </pc:spChg>
        <pc:spChg chg="mod">
          <ac:chgData name="Bras, Daniela" userId="c30e64e7-6f3b-415b-8a66-a2ebe5b2ca4e" providerId="ADAL" clId="{E8E16E82-ED20-4477-9EC7-1F70C16F88BE}" dt="2022-05-02T09:39:19.478" v="273" actId="120"/>
          <ac:spMkLst>
            <pc:docMk/>
            <pc:sldMk cId="2287651403" sldId="507"/>
            <ac:spMk id="32" creationId="{00000000-0000-0000-0000-000000000000}"/>
          </ac:spMkLst>
        </pc:spChg>
      </pc:sldChg>
      <pc:sldChg chg="addSp delSp modSp mod">
        <pc:chgData name="Bras, Daniela" userId="c30e64e7-6f3b-415b-8a66-a2ebe5b2ca4e" providerId="ADAL" clId="{E8E16E82-ED20-4477-9EC7-1F70C16F88BE}" dt="2022-05-02T10:31:34.629" v="292" actId="167"/>
        <pc:sldMkLst>
          <pc:docMk/>
          <pc:sldMk cId="3933310149" sldId="552"/>
        </pc:sldMkLst>
        <pc:spChg chg="del">
          <ac:chgData name="Bras, Daniela" userId="c30e64e7-6f3b-415b-8a66-a2ebe5b2ca4e" providerId="ADAL" clId="{E8E16E82-ED20-4477-9EC7-1F70C16F88BE}" dt="2022-05-02T10:31:17.445" v="288" actId="478"/>
          <ac:spMkLst>
            <pc:docMk/>
            <pc:sldMk cId="3933310149" sldId="552"/>
            <ac:spMk id="22" creationId="{B5D53147-F2F2-4D62-903B-5C8A2B0539C8}"/>
          </ac:spMkLst>
        </pc:spChg>
        <pc:spChg chg="del">
          <ac:chgData name="Bras, Daniela" userId="c30e64e7-6f3b-415b-8a66-a2ebe5b2ca4e" providerId="ADAL" clId="{E8E16E82-ED20-4477-9EC7-1F70C16F88BE}" dt="2022-05-02T10:31:15.077" v="287" actId="478"/>
          <ac:spMkLst>
            <pc:docMk/>
            <pc:sldMk cId="3933310149" sldId="552"/>
            <ac:spMk id="23" creationId="{97D10A28-B32E-40FB-9271-2D8F54206350}"/>
          </ac:spMkLst>
        </pc:spChg>
        <pc:spChg chg="mod">
          <ac:chgData name="Bras, Daniela" userId="c30e64e7-6f3b-415b-8a66-a2ebe5b2ca4e" providerId="ADAL" clId="{E8E16E82-ED20-4477-9EC7-1F70C16F88BE}" dt="2022-05-02T10:20:12.141" v="283" actId="120"/>
          <ac:spMkLst>
            <pc:docMk/>
            <pc:sldMk cId="3933310149" sldId="552"/>
            <ac:spMk id="25" creationId="{00000000-0000-0000-0000-000000000000}"/>
          </ac:spMkLst>
        </pc:spChg>
        <pc:spChg chg="mod">
          <ac:chgData name="Bras, Daniela" userId="c30e64e7-6f3b-415b-8a66-a2ebe5b2ca4e" providerId="ADAL" clId="{E8E16E82-ED20-4477-9EC7-1F70C16F88BE}" dt="2022-05-02T10:20:17.852" v="284" actId="120"/>
          <ac:spMkLst>
            <pc:docMk/>
            <pc:sldMk cId="3933310149" sldId="552"/>
            <ac:spMk id="29" creationId="{00000000-0000-0000-0000-000000000000}"/>
          </ac:spMkLst>
        </pc:spChg>
        <pc:spChg chg="del">
          <ac:chgData name="Bras, Daniela" userId="c30e64e7-6f3b-415b-8a66-a2ebe5b2ca4e" providerId="ADAL" clId="{E8E16E82-ED20-4477-9EC7-1F70C16F88BE}" dt="2022-05-02T10:31:22.421" v="290" actId="478"/>
          <ac:spMkLst>
            <pc:docMk/>
            <pc:sldMk cId="3933310149" sldId="552"/>
            <ac:spMk id="35" creationId="{00000000-0000-0000-0000-000000000000}"/>
          </ac:spMkLst>
        </pc:spChg>
        <pc:spChg chg="del">
          <ac:chgData name="Bras, Daniela" userId="c30e64e7-6f3b-415b-8a66-a2ebe5b2ca4e" providerId="ADAL" clId="{E8E16E82-ED20-4477-9EC7-1F70C16F88BE}" dt="2022-05-02T10:31:19.862" v="289" actId="478"/>
          <ac:spMkLst>
            <pc:docMk/>
            <pc:sldMk cId="3933310149" sldId="552"/>
            <ac:spMk id="36" creationId="{00000000-0000-0000-0000-000000000000}"/>
          </ac:spMkLst>
        </pc:spChg>
        <pc:picChg chg="del">
          <ac:chgData name="Bras, Daniela" userId="c30e64e7-6f3b-415b-8a66-a2ebe5b2ca4e" providerId="ADAL" clId="{E8E16E82-ED20-4477-9EC7-1F70C16F88BE}" dt="2022-05-02T10:31:12.486" v="286" actId="478"/>
          <ac:picMkLst>
            <pc:docMk/>
            <pc:sldMk cId="3933310149" sldId="552"/>
            <ac:picMk id="3" creationId="{020078CC-3D77-431A-8577-D95045AC6BAF}"/>
          </ac:picMkLst>
        </pc:picChg>
        <pc:picChg chg="add ord">
          <ac:chgData name="Bras, Daniela" userId="c30e64e7-6f3b-415b-8a66-a2ebe5b2ca4e" providerId="ADAL" clId="{E8E16E82-ED20-4477-9EC7-1F70C16F88BE}" dt="2022-05-02T10:31:34.629" v="292" actId="167"/>
          <ac:picMkLst>
            <pc:docMk/>
            <pc:sldMk cId="3933310149" sldId="552"/>
            <ac:picMk id="4" creationId="{A84CB970-9337-44CA-966A-7A8BDE963A15}"/>
          </ac:picMkLst>
        </pc:picChg>
        <pc:picChg chg="del">
          <ac:chgData name="Bras, Daniela" userId="c30e64e7-6f3b-415b-8a66-a2ebe5b2ca4e" providerId="ADAL" clId="{E8E16E82-ED20-4477-9EC7-1F70C16F88BE}" dt="2022-05-02T10:31:09.194" v="285" actId="478"/>
          <ac:picMkLst>
            <pc:docMk/>
            <pc:sldMk cId="3933310149" sldId="552"/>
            <ac:picMk id="34" creationId="{00000000-0000-0000-0000-000000000000}"/>
          </ac:picMkLst>
        </pc:picChg>
      </pc:sldChg>
      <pc:sldChg chg="addSp delSp modSp mod">
        <pc:chgData name="Bras, Daniela" userId="c30e64e7-6f3b-415b-8a66-a2ebe5b2ca4e" providerId="ADAL" clId="{E8E16E82-ED20-4477-9EC7-1F70C16F88BE}" dt="2022-05-02T10:34:50.237" v="307" actId="1076"/>
        <pc:sldMkLst>
          <pc:docMk/>
          <pc:sldMk cId="2519584296" sldId="554"/>
        </pc:sldMkLst>
        <pc:spChg chg="del">
          <ac:chgData name="Bras, Daniela" userId="c30e64e7-6f3b-415b-8a66-a2ebe5b2ca4e" providerId="ADAL" clId="{E8E16E82-ED20-4477-9EC7-1F70C16F88BE}" dt="2022-05-02T10:34:10.462" v="299" actId="478"/>
          <ac:spMkLst>
            <pc:docMk/>
            <pc:sldMk cId="2519584296" sldId="554"/>
            <ac:spMk id="11" creationId="{00000000-0000-0000-0000-000000000000}"/>
          </ac:spMkLst>
        </pc:spChg>
        <pc:spChg chg="del">
          <ac:chgData name="Bras, Daniela" userId="c30e64e7-6f3b-415b-8a66-a2ebe5b2ca4e" providerId="ADAL" clId="{E8E16E82-ED20-4477-9EC7-1F70C16F88BE}" dt="2022-05-02T10:34:08.390" v="297" actId="478"/>
          <ac:spMkLst>
            <pc:docMk/>
            <pc:sldMk cId="2519584296" sldId="554"/>
            <ac:spMk id="12" creationId="{00000000-0000-0000-0000-000000000000}"/>
          </ac:spMkLst>
        </pc:spChg>
        <pc:spChg chg="del">
          <ac:chgData name="Bras, Daniela" userId="c30e64e7-6f3b-415b-8a66-a2ebe5b2ca4e" providerId="ADAL" clId="{E8E16E82-ED20-4477-9EC7-1F70C16F88BE}" dt="2022-05-02T10:34:09.575" v="298" actId="478"/>
          <ac:spMkLst>
            <pc:docMk/>
            <pc:sldMk cId="2519584296" sldId="554"/>
            <ac:spMk id="13" creationId="{7910A0DA-6F5A-4D71-8C63-FF705D888DA5}"/>
          </ac:spMkLst>
        </pc:spChg>
        <pc:spChg chg="del">
          <ac:chgData name="Bras, Daniela" userId="c30e64e7-6f3b-415b-8a66-a2ebe5b2ca4e" providerId="ADAL" clId="{E8E16E82-ED20-4477-9EC7-1F70C16F88BE}" dt="2022-05-02T10:34:07.367" v="296" actId="478"/>
          <ac:spMkLst>
            <pc:docMk/>
            <pc:sldMk cId="2519584296" sldId="554"/>
            <ac:spMk id="14" creationId="{A03E9D96-DBF2-4225-A184-CEC9C88CD177}"/>
          </ac:spMkLst>
        </pc:spChg>
        <pc:spChg chg="mod">
          <ac:chgData name="Bras, Daniela" userId="c30e64e7-6f3b-415b-8a66-a2ebe5b2ca4e" providerId="ADAL" clId="{E8E16E82-ED20-4477-9EC7-1F70C16F88BE}" dt="2022-05-02T10:34:29.262" v="306" actId="120"/>
          <ac:spMkLst>
            <pc:docMk/>
            <pc:sldMk cId="2519584296" sldId="554"/>
            <ac:spMk id="18" creationId="{00000000-0000-0000-0000-000000000000}"/>
          </ac:spMkLst>
        </pc:spChg>
        <pc:spChg chg="mod">
          <ac:chgData name="Bras, Daniela" userId="c30e64e7-6f3b-415b-8a66-a2ebe5b2ca4e" providerId="ADAL" clId="{E8E16E82-ED20-4477-9EC7-1F70C16F88BE}" dt="2022-05-02T10:34:50.237" v="307" actId="1076"/>
          <ac:spMkLst>
            <pc:docMk/>
            <pc:sldMk cId="2519584296" sldId="554"/>
            <ac:spMk id="20" creationId="{00000000-0000-0000-0000-000000000000}"/>
          </ac:spMkLst>
        </pc:spChg>
        <pc:picChg chg="del">
          <ac:chgData name="Bras, Daniela" userId="c30e64e7-6f3b-415b-8a66-a2ebe5b2ca4e" providerId="ADAL" clId="{E8E16E82-ED20-4477-9EC7-1F70C16F88BE}" dt="2022-05-02T10:34:06.230" v="295" actId="478"/>
          <ac:picMkLst>
            <pc:docMk/>
            <pc:sldMk cId="2519584296" sldId="554"/>
            <ac:picMk id="3" creationId="{9288DE0F-1C7C-49DF-9D4E-61966E2ED8A6}"/>
          </ac:picMkLst>
        </pc:picChg>
        <pc:picChg chg="add mod ord">
          <ac:chgData name="Bras, Daniela" userId="c30e64e7-6f3b-415b-8a66-a2ebe5b2ca4e" providerId="ADAL" clId="{E8E16E82-ED20-4477-9EC7-1F70C16F88BE}" dt="2022-05-02T10:34:24.015" v="305" actId="1036"/>
          <ac:picMkLst>
            <pc:docMk/>
            <pc:sldMk cId="2519584296" sldId="554"/>
            <ac:picMk id="4" creationId="{838A28F1-C6A2-4FA4-A470-DCED6698A9B1}"/>
          </ac:picMkLst>
        </pc:picChg>
        <pc:picChg chg="del">
          <ac:chgData name="Bras, Daniela" userId="c30e64e7-6f3b-415b-8a66-a2ebe5b2ca4e" providerId="ADAL" clId="{E8E16E82-ED20-4477-9EC7-1F70C16F88BE}" dt="2022-05-02T10:34:02.758" v="294" actId="478"/>
          <ac:picMkLst>
            <pc:docMk/>
            <pc:sldMk cId="2519584296" sldId="554"/>
            <ac:picMk id="9" creationId="{00000000-0000-0000-0000-000000000000}"/>
          </ac:picMkLst>
        </pc:picChg>
      </pc:sldChg>
      <pc:sldChg chg="addSp delSp modSp mod">
        <pc:chgData name="Bras, Daniela" userId="c30e64e7-6f3b-415b-8a66-a2ebe5b2ca4e" providerId="ADAL" clId="{E8E16E82-ED20-4477-9EC7-1F70C16F88BE}" dt="2022-05-02T10:37:28.673" v="312" actId="120"/>
        <pc:sldMkLst>
          <pc:docMk/>
          <pc:sldMk cId="1255152895" sldId="556"/>
        </pc:sldMkLst>
        <pc:spChg chg="mod">
          <ac:chgData name="Bras, Daniela" userId="c30e64e7-6f3b-415b-8a66-a2ebe5b2ca4e" providerId="ADAL" clId="{E8E16E82-ED20-4477-9EC7-1F70C16F88BE}" dt="2022-05-02T10:37:28.673" v="312" actId="120"/>
          <ac:spMkLst>
            <pc:docMk/>
            <pc:sldMk cId="1255152895" sldId="556"/>
            <ac:spMk id="18" creationId="{00000000-0000-0000-0000-000000000000}"/>
          </ac:spMkLst>
        </pc:spChg>
        <pc:picChg chg="del">
          <ac:chgData name="Bras, Daniela" userId="c30e64e7-6f3b-415b-8a66-a2ebe5b2ca4e" providerId="ADAL" clId="{E8E16E82-ED20-4477-9EC7-1F70C16F88BE}" dt="2022-05-02T10:37:13.575" v="309" actId="478"/>
          <ac:picMkLst>
            <pc:docMk/>
            <pc:sldMk cId="1255152895" sldId="556"/>
            <ac:picMk id="3" creationId="{00000000-0000-0000-0000-000000000000}"/>
          </ac:picMkLst>
        </pc:picChg>
        <pc:picChg chg="add ord">
          <ac:chgData name="Bras, Daniela" userId="c30e64e7-6f3b-415b-8a66-a2ebe5b2ca4e" providerId="ADAL" clId="{E8E16E82-ED20-4477-9EC7-1F70C16F88BE}" dt="2022-05-02T10:37:18.484" v="311" actId="167"/>
          <ac:picMkLst>
            <pc:docMk/>
            <pc:sldMk cId="1255152895" sldId="556"/>
            <ac:picMk id="4" creationId="{CD31DB30-8270-4186-BCB9-B1A453522B22}"/>
          </ac:picMkLst>
        </pc:picChg>
      </pc:sldChg>
      <pc:sldChg chg="modSp">
        <pc:chgData name="Bras, Daniela" userId="c30e64e7-6f3b-415b-8a66-a2ebe5b2ca4e" providerId="ADAL" clId="{E8E16E82-ED20-4477-9EC7-1F70C16F88BE}" dt="2022-05-02T10:31:59.448" v="293" actId="120"/>
        <pc:sldMkLst>
          <pc:docMk/>
          <pc:sldMk cId="3552883104" sldId="558"/>
        </pc:sldMkLst>
        <pc:spChg chg="mod">
          <ac:chgData name="Bras, Daniela" userId="c30e64e7-6f3b-415b-8a66-a2ebe5b2ca4e" providerId="ADAL" clId="{E8E16E82-ED20-4477-9EC7-1F70C16F88BE}" dt="2022-05-02T10:31:59.448" v="293" actId="120"/>
          <ac:spMkLst>
            <pc:docMk/>
            <pc:sldMk cId="3552883104" sldId="558"/>
            <ac:spMk id="18" creationId="{00000000-0000-0000-0000-000000000000}"/>
          </ac:spMkLst>
        </pc:spChg>
      </pc:sldChg>
      <pc:sldChg chg="modSp">
        <pc:chgData name="Bras, Daniela" userId="c30e64e7-6f3b-415b-8a66-a2ebe5b2ca4e" providerId="ADAL" clId="{E8E16E82-ED20-4477-9EC7-1F70C16F88BE}" dt="2022-05-02T10:35:17.618" v="308" actId="120"/>
        <pc:sldMkLst>
          <pc:docMk/>
          <pc:sldMk cId="1496261231" sldId="559"/>
        </pc:sldMkLst>
        <pc:spChg chg="mod">
          <ac:chgData name="Bras, Daniela" userId="c30e64e7-6f3b-415b-8a66-a2ebe5b2ca4e" providerId="ADAL" clId="{E8E16E82-ED20-4477-9EC7-1F70C16F88BE}" dt="2022-05-02T10:35:17.618" v="308" actId="120"/>
          <ac:spMkLst>
            <pc:docMk/>
            <pc:sldMk cId="1496261231" sldId="559"/>
            <ac:spMk id="18" creationId="{00000000-0000-0000-0000-000000000000}"/>
          </ac:spMkLst>
        </pc:spChg>
      </pc:sldChg>
      <pc:sldChg chg="modSp">
        <pc:chgData name="Bras, Daniela" userId="c30e64e7-6f3b-415b-8a66-a2ebe5b2ca4e" providerId="ADAL" clId="{E8E16E82-ED20-4477-9EC7-1F70C16F88BE}" dt="2022-05-02T10:42:02.166" v="463" actId="120"/>
        <pc:sldMkLst>
          <pc:docMk/>
          <pc:sldMk cId="314239585" sldId="561"/>
        </pc:sldMkLst>
        <pc:spChg chg="mod">
          <ac:chgData name="Bras, Daniela" userId="c30e64e7-6f3b-415b-8a66-a2ebe5b2ca4e" providerId="ADAL" clId="{E8E16E82-ED20-4477-9EC7-1F70C16F88BE}" dt="2022-05-02T10:42:02.166" v="463" actId="120"/>
          <ac:spMkLst>
            <pc:docMk/>
            <pc:sldMk cId="314239585" sldId="561"/>
            <ac:spMk id="6" creationId="{00000000-0000-0000-0000-000000000000}"/>
          </ac:spMkLst>
        </pc:spChg>
        <pc:spChg chg="mod">
          <ac:chgData name="Bras, Daniela" userId="c30e64e7-6f3b-415b-8a66-a2ebe5b2ca4e" providerId="ADAL" clId="{E8E16E82-ED20-4477-9EC7-1F70C16F88BE}" dt="2022-05-02T10:41:57.391" v="462" actId="120"/>
          <ac:spMkLst>
            <pc:docMk/>
            <pc:sldMk cId="314239585" sldId="561"/>
            <ac:spMk id="11" creationId="{00000000-0000-0000-0000-000000000000}"/>
          </ac:spMkLst>
        </pc:spChg>
      </pc:sldChg>
      <pc:sldChg chg="modSp mod">
        <pc:chgData name="Bras, Daniela" userId="c30e64e7-6f3b-415b-8a66-a2ebe5b2ca4e" providerId="ADAL" clId="{E8E16E82-ED20-4477-9EC7-1F70C16F88BE}" dt="2022-05-02T10:52:29.656" v="706" actId="1076"/>
        <pc:sldMkLst>
          <pc:docMk/>
          <pc:sldMk cId="1651798444" sldId="562"/>
        </pc:sldMkLst>
        <pc:spChg chg="mod">
          <ac:chgData name="Bras, Daniela" userId="c30e64e7-6f3b-415b-8a66-a2ebe5b2ca4e" providerId="ADAL" clId="{E8E16E82-ED20-4477-9EC7-1F70C16F88BE}" dt="2022-05-02T10:52:21.740" v="705" actId="20577"/>
          <ac:spMkLst>
            <pc:docMk/>
            <pc:sldMk cId="1651798444" sldId="562"/>
            <ac:spMk id="15" creationId="{00000000-0000-0000-0000-000000000000}"/>
          </ac:spMkLst>
        </pc:spChg>
        <pc:spChg chg="mod">
          <ac:chgData name="Bras, Daniela" userId="c30e64e7-6f3b-415b-8a66-a2ebe5b2ca4e" providerId="ADAL" clId="{E8E16E82-ED20-4477-9EC7-1F70C16F88BE}" dt="2022-05-02T10:52:29.656" v="706" actId="1076"/>
          <ac:spMkLst>
            <pc:docMk/>
            <pc:sldMk cId="1651798444" sldId="562"/>
            <ac:spMk id="18" creationId="{00000000-0000-0000-0000-000000000000}"/>
          </ac:spMkLst>
        </pc:spChg>
        <pc:spChg chg="mod ord">
          <ac:chgData name="Bras, Daniela" userId="c30e64e7-6f3b-415b-8a66-a2ebe5b2ca4e" providerId="ADAL" clId="{E8E16E82-ED20-4477-9EC7-1F70C16F88BE}" dt="2022-05-02T10:52:15" v="704" actId="688"/>
          <ac:spMkLst>
            <pc:docMk/>
            <pc:sldMk cId="1651798444" sldId="562"/>
            <ac:spMk id="23" creationId="{00000000-0000-0000-0000-000000000000}"/>
          </ac:spMkLst>
        </pc:spChg>
      </pc:sldChg>
      <pc:sldChg chg="modSp">
        <pc:chgData name="Bras, Daniela" userId="c30e64e7-6f3b-415b-8a66-a2ebe5b2ca4e" providerId="ADAL" clId="{E8E16E82-ED20-4477-9EC7-1F70C16F88BE}" dt="2022-05-02T10:54:24.349" v="708" actId="120"/>
        <pc:sldMkLst>
          <pc:docMk/>
          <pc:sldMk cId="2296429839" sldId="565"/>
        </pc:sldMkLst>
        <pc:spChg chg="mod">
          <ac:chgData name="Bras, Daniela" userId="c30e64e7-6f3b-415b-8a66-a2ebe5b2ca4e" providerId="ADAL" clId="{E8E16E82-ED20-4477-9EC7-1F70C16F88BE}" dt="2022-05-02T10:54:24.349" v="708" actId="120"/>
          <ac:spMkLst>
            <pc:docMk/>
            <pc:sldMk cId="2296429839" sldId="565"/>
            <ac:spMk id="6" creationId="{00000000-0000-0000-0000-000000000000}"/>
          </ac:spMkLst>
        </pc:spChg>
        <pc:spChg chg="mod">
          <ac:chgData name="Bras, Daniela" userId="c30e64e7-6f3b-415b-8a66-a2ebe5b2ca4e" providerId="ADAL" clId="{E8E16E82-ED20-4477-9EC7-1F70C16F88BE}" dt="2022-05-02T10:54:22.090" v="707" actId="120"/>
          <ac:spMkLst>
            <pc:docMk/>
            <pc:sldMk cId="2296429839" sldId="565"/>
            <ac:spMk id="11" creationId="{00000000-0000-0000-0000-000000000000}"/>
          </ac:spMkLst>
        </pc:spChg>
      </pc:sldChg>
      <pc:sldChg chg="modSp">
        <pc:chgData name="Bras, Daniela" userId="c30e64e7-6f3b-415b-8a66-a2ebe5b2ca4e" providerId="ADAL" clId="{E8E16E82-ED20-4477-9EC7-1F70C16F88BE}" dt="2022-05-02T10:54:30.838" v="709" actId="120"/>
        <pc:sldMkLst>
          <pc:docMk/>
          <pc:sldMk cId="3268877461" sldId="566"/>
        </pc:sldMkLst>
        <pc:spChg chg="mod">
          <ac:chgData name="Bras, Daniela" userId="c30e64e7-6f3b-415b-8a66-a2ebe5b2ca4e" providerId="ADAL" clId="{E8E16E82-ED20-4477-9EC7-1F70C16F88BE}" dt="2022-05-02T10:54:30.838" v="709" actId="120"/>
          <ac:spMkLst>
            <pc:docMk/>
            <pc:sldMk cId="3268877461" sldId="566"/>
            <ac:spMk id="3" creationId="{00000000-0000-0000-0000-000000000000}"/>
          </ac:spMkLst>
        </pc:spChg>
      </pc:sldChg>
      <pc:sldChg chg="addSp delSp modSp mod">
        <pc:chgData name="Bras, Daniela" userId="c30e64e7-6f3b-415b-8a66-a2ebe5b2ca4e" providerId="ADAL" clId="{E8E16E82-ED20-4477-9EC7-1F70C16F88BE}" dt="2022-05-02T12:41:08.176" v="720" actId="1037"/>
        <pc:sldMkLst>
          <pc:docMk/>
          <pc:sldMk cId="3851069603" sldId="582"/>
        </pc:sldMkLst>
        <pc:picChg chg="del">
          <ac:chgData name="Bras, Daniela" userId="c30e64e7-6f3b-415b-8a66-a2ebe5b2ca4e" providerId="ADAL" clId="{E8E16E82-ED20-4477-9EC7-1F70C16F88BE}" dt="2022-05-02T12:40:39.642" v="712" actId="478"/>
          <ac:picMkLst>
            <pc:docMk/>
            <pc:sldMk cId="3851069603" sldId="582"/>
            <ac:picMk id="2" creationId="{0EA2B150-975A-441A-9BCB-F581ECFED5AA}"/>
          </ac:picMkLst>
        </pc:picChg>
        <pc:picChg chg="add mod">
          <ac:chgData name="Bras, Daniela" userId="c30e64e7-6f3b-415b-8a66-a2ebe5b2ca4e" providerId="ADAL" clId="{E8E16E82-ED20-4477-9EC7-1F70C16F88BE}" dt="2022-05-02T12:41:08.176" v="720" actId="1037"/>
          <ac:picMkLst>
            <pc:docMk/>
            <pc:sldMk cId="3851069603" sldId="582"/>
            <ac:picMk id="4" creationId="{E4443E49-3501-40AD-ACA4-1F74D925BC1A}"/>
          </ac:picMkLst>
        </pc:picChg>
        <pc:picChg chg="del mod">
          <ac:chgData name="Bras, Daniela" userId="c30e64e7-6f3b-415b-8a66-a2ebe5b2ca4e" providerId="ADAL" clId="{E8E16E82-ED20-4477-9EC7-1F70C16F88BE}" dt="2022-05-02T12:40:37.454" v="711" actId="478"/>
          <ac:picMkLst>
            <pc:docMk/>
            <pc:sldMk cId="3851069603" sldId="582"/>
            <ac:picMk id="6" creationId="{39507C55-2E7F-4239-A5E4-0585CA76D84B}"/>
          </ac:picMkLst>
        </pc:picChg>
      </pc:sldChg>
      <pc:sldChg chg="modSp mod">
        <pc:chgData name="Bras, Daniela" userId="c30e64e7-6f3b-415b-8a66-a2ebe5b2ca4e" providerId="ADAL" clId="{E8E16E82-ED20-4477-9EC7-1F70C16F88BE}" dt="2022-05-03T14:45:35.283" v="1895" actId="20577"/>
        <pc:sldMkLst>
          <pc:docMk/>
          <pc:sldMk cId="3170234434" sldId="584"/>
        </pc:sldMkLst>
        <pc:spChg chg="mod">
          <ac:chgData name="Bras, Daniela" userId="c30e64e7-6f3b-415b-8a66-a2ebe5b2ca4e" providerId="ADAL" clId="{E8E16E82-ED20-4477-9EC7-1F70C16F88BE}" dt="2022-05-03T14:45:35.283" v="1895" actId="20577"/>
          <ac:spMkLst>
            <pc:docMk/>
            <pc:sldMk cId="3170234434" sldId="584"/>
            <ac:spMk id="16" creationId="{00000000-0000-0000-0000-000000000000}"/>
          </ac:spMkLst>
        </pc:spChg>
      </pc:sldChg>
      <pc:sldChg chg="modSp">
        <pc:chgData name="Bras, Daniela" userId="c30e64e7-6f3b-415b-8a66-a2ebe5b2ca4e" providerId="ADAL" clId="{E8E16E82-ED20-4477-9EC7-1F70C16F88BE}" dt="2022-05-02T09:47:20.188" v="281" actId="120"/>
        <pc:sldMkLst>
          <pc:docMk/>
          <pc:sldMk cId="2061585532" sldId="643"/>
        </pc:sldMkLst>
        <pc:spChg chg="mod">
          <ac:chgData name="Bras, Daniela" userId="c30e64e7-6f3b-415b-8a66-a2ebe5b2ca4e" providerId="ADAL" clId="{E8E16E82-ED20-4477-9EC7-1F70C16F88BE}" dt="2022-05-02T09:46:01.455" v="278" actId="120"/>
          <ac:spMkLst>
            <pc:docMk/>
            <pc:sldMk cId="2061585532" sldId="643"/>
            <ac:spMk id="17" creationId="{ECD66908-1327-4875-B77B-6F11C006671C}"/>
          </ac:spMkLst>
        </pc:spChg>
        <pc:spChg chg="mod">
          <ac:chgData name="Bras, Daniela" userId="c30e64e7-6f3b-415b-8a66-a2ebe5b2ca4e" providerId="ADAL" clId="{E8E16E82-ED20-4477-9EC7-1F70C16F88BE}" dt="2022-05-02T09:47:20.188" v="281" actId="120"/>
          <ac:spMkLst>
            <pc:docMk/>
            <pc:sldMk cId="2061585532" sldId="643"/>
            <ac:spMk id="20" creationId="{A5F1CFE6-8915-43B8-ABA4-BE8942BF4099}"/>
          </ac:spMkLst>
        </pc:spChg>
        <pc:spChg chg="mod">
          <ac:chgData name="Bras, Daniela" userId="c30e64e7-6f3b-415b-8a66-a2ebe5b2ca4e" providerId="ADAL" clId="{E8E16E82-ED20-4477-9EC7-1F70C16F88BE}" dt="2022-05-02T09:46:54.749" v="279" actId="6549"/>
          <ac:spMkLst>
            <pc:docMk/>
            <pc:sldMk cId="2061585532" sldId="643"/>
            <ac:spMk id="21" creationId="{82C7E429-69DD-4860-97F0-AB977C1CCC7A}"/>
          </ac:spMkLst>
        </pc:spChg>
      </pc:sldChg>
      <pc:sldChg chg="modSp mod modAnim">
        <pc:chgData name="Bras, Daniela" userId="c30e64e7-6f3b-415b-8a66-a2ebe5b2ca4e" providerId="ADAL" clId="{E8E16E82-ED20-4477-9EC7-1F70C16F88BE}" dt="2022-05-02T09:29:47.395" v="210" actId="1035"/>
        <pc:sldMkLst>
          <pc:docMk/>
          <pc:sldMk cId="3211977348" sldId="644"/>
        </pc:sldMkLst>
        <pc:spChg chg="mod">
          <ac:chgData name="Bras, Daniela" userId="c30e64e7-6f3b-415b-8a66-a2ebe5b2ca4e" providerId="ADAL" clId="{E8E16E82-ED20-4477-9EC7-1F70C16F88BE}" dt="2022-05-02T09:29:32.070" v="207" actId="120"/>
          <ac:spMkLst>
            <pc:docMk/>
            <pc:sldMk cId="3211977348" sldId="644"/>
            <ac:spMk id="3" creationId="{00000000-0000-0000-0000-000000000000}"/>
          </ac:spMkLst>
        </pc:spChg>
        <pc:spChg chg="mod">
          <ac:chgData name="Bras, Daniela" userId="c30e64e7-6f3b-415b-8a66-a2ebe5b2ca4e" providerId="ADAL" clId="{E8E16E82-ED20-4477-9EC7-1F70C16F88BE}" dt="2022-05-02T09:29:26.472" v="206" actId="120"/>
          <ac:spMkLst>
            <pc:docMk/>
            <pc:sldMk cId="3211977348" sldId="644"/>
            <ac:spMk id="8" creationId="{00000000-0000-0000-0000-000000000000}"/>
          </ac:spMkLst>
        </pc:spChg>
        <pc:spChg chg="mod">
          <ac:chgData name="Bras, Daniela" userId="c30e64e7-6f3b-415b-8a66-a2ebe5b2ca4e" providerId="ADAL" clId="{E8E16E82-ED20-4477-9EC7-1F70C16F88BE}" dt="2022-05-02T09:29:22.512" v="205" actId="120"/>
          <ac:spMkLst>
            <pc:docMk/>
            <pc:sldMk cId="3211977348" sldId="644"/>
            <ac:spMk id="36" creationId="{CD89E987-E008-415C-94A5-9B9B23E05FE4}"/>
          </ac:spMkLst>
        </pc:spChg>
        <pc:spChg chg="mod">
          <ac:chgData name="Bras, Daniela" userId="c30e64e7-6f3b-415b-8a66-a2ebe5b2ca4e" providerId="ADAL" clId="{E8E16E82-ED20-4477-9EC7-1F70C16F88BE}" dt="2022-05-02T09:29:14.026" v="203" actId="1036"/>
          <ac:spMkLst>
            <pc:docMk/>
            <pc:sldMk cId="3211977348" sldId="644"/>
            <ac:spMk id="38" creationId="{34F191A8-2BA6-4A2F-84FA-456299A73F9B}"/>
          </ac:spMkLst>
        </pc:spChg>
        <pc:spChg chg="mod">
          <ac:chgData name="Bras, Daniela" userId="c30e64e7-6f3b-415b-8a66-a2ebe5b2ca4e" providerId="ADAL" clId="{E8E16E82-ED20-4477-9EC7-1F70C16F88BE}" dt="2022-05-02T09:29:39.487" v="208" actId="120"/>
          <ac:spMkLst>
            <pc:docMk/>
            <pc:sldMk cId="3211977348" sldId="644"/>
            <ac:spMk id="41" creationId="{9D04FD98-E5E9-4F2D-B02A-4544D4F58E56}"/>
          </ac:spMkLst>
        </pc:spChg>
        <pc:spChg chg="mod">
          <ac:chgData name="Bras, Daniela" userId="c30e64e7-6f3b-415b-8a66-a2ebe5b2ca4e" providerId="ADAL" clId="{E8E16E82-ED20-4477-9EC7-1F70C16F88BE}" dt="2022-05-02T09:28:30.043" v="196" actId="20577"/>
          <ac:spMkLst>
            <pc:docMk/>
            <pc:sldMk cId="3211977348" sldId="644"/>
            <ac:spMk id="42" creationId="{5F7EB3E6-19B0-4A18-82A1-460DBDA71B79}"/>
          </ac:spMkLst>
        </pc:spChg>
        <pc:spChg chg="mod">
          <ac:chgData name="Bras, Daniela" userId="c30e64e7-6f3b-415b-8a66-a2ebe5b2ca4e" providerId="ADAL" clId="{E8E16E82-ED20-4477-9EC7-1F70C16F88BE}" dt="2022-05-02T09:29:47.395" v="210" actId="1035"/>
          <ac:spMkLst>
            <pc:docMk/>
            <pc:sldMk cId="3211977348" sldId="644"/>
            <ac:spMk id="45" creationId="{FE331D11-EEC1-4BFE-A66F-C7FE7D06EF29}"/>
          </ac:spMkLst>
        </pc:spChg>
      </pc:sldChg>
      <pc:sldChg chg="addSp delSp modSp add mod delAnim modAnim">
        <pc:chgData name="Bras, Daniela" userId="c30e64e7-6f3b-415b-8a66-a2ebe5b2ca4e" providerId="ADAL" clId="{E8E16E82-ED20-4477-9EC7-1F70C16F88BE}" dt="2022-05-03T14:42:26.740" v="1893" actId="688"/>
        <pc:sldMkLst>
          <pc:docMk/>
          <pc:sldMk cId="3311196005" sldId="645"/>
        </pc:sldMkLst>
        <pc:spChg chg="del">
          <ac:chgData name="Bras, Daniela" userId="c30e64e7-6f3b-415b-8a66-a2ebe5b2ca4e" providerId="ADAL" clId="{E8E16E82-ED20-4477-9EC7-1F70C16F88BE}" dt="2022-05-03T11:55:53.471" v="1477" actId="478"/>
          <ac:spMkLst>
            <pc:docMk/>
            <pc:sldMk cId="3311196005" sldId="645"/>
            <ac:spMk id="21" creationId="{00000000-0000-0000-0000-000000000000}"/>
          </ac:spMkLst>
        </pc:spChg>
        <pc:spChg chg="del">
          <ac:chgData name="Bras, Daniela" userId="c30e64e7-6f3b-415b-8a66-a2ebe5b2ca4e" providerId="ADAL" clId="{E8E16E82-ED20-4477-9EC7-1F70C16F88BE}" dt="2022-05-03T11:57:38.691" v="1521" actId="478"/>
          <ac:spMkLst>
            <pc:docMk/>
            <pc:sldMk cId="3311196005" sldId="645"/>
            <ac:spMk id="22" creationId="{00000000-0000-0000-0000-000000000000}"/>
          </ac:spMkLst>
        </pc:spChg>
        <pc:spChg chg="del">
          <ac:chgData name="Bras, Daniela" userId="c30e64e7-6f3b-415b-8a66-a2ebe5b2ca4e" providerId="ADAL" clId="{E8E16E82-ED20-4477-9EC7-1F70C16F88BE}" dt="2022-05-03T11:55:51.509" v="1476" actId="478"/>
          <ac:spMkLst>
            <pc:docMk/>
            <pc:sldMk cId="3311196005" sldId="645"/>
            <ac:spMk id="23" creationId="{00000000-0000-0000-0000-000000000000}"/>
          </ac:spMkLst>
        </pc:spChg>
        <pc:spChg chg="del mod">
          <ac:chgData name="Bras, Daniela" userId="c30e64e7-6f3b-415b-8a66-a2ebe5b2ca4e" providerId="ADAL" clId="{E8E16E82-ED20-4477-9EC7-1F70C16F88BE}" dt="2022-05-03T12:03:59.269" v="1752" actId="478"/>
          <ac:spMkLst>
            <pc:docMk/>
            <pc:sldMk cId="3311196005" sldId="645"/>
            <ac:spMk id="24" creationId="{00000000-0000-0000-0000-000000000000}"/>
          </ac:spMkLst>
        </pc:spChg>
        <pc:spChg chg="del">
          <ac:chgData name="Bras, Daniela" userId="c30e64e7-6f3b-415b-8a66-a2ebe5b2ca4e" providerId="ADAL" clId="{E8E16E82-ED20-4477-9EC7-1F70C16F88BE}" dt="2022-05-03T11:49:19.821" v="887" actId="478"/>
          <ac:spMkLst>
            <pc:docMk/>
            <pc:sldMk cId="3311196005" sldId="645"/>
            <ac:spMk id="25" creationId="{00000000-0000-0000-0000-000000000000}"/>
          </ac:spMkLst>
        </pc:spChg>
        <pc:spChg chg="del">
          <ac:chgData name="Bras, Daniela" userId="c30e64e7-6f3b-415b-8a66-a2ebe5b2ca4e" providerId="ADAL" clId="{E8E16E82-ED20-4477-9EC7-1F70C16F88BE}" dt="2022-05-03T11:49:17.754" v="886" actId="478"/>
          <ac:spMkLst>
            <pc:docMk/>
            <pc:sldMk cId="3311196005" sldId="645"/>
            <ac:spMk id="26" creationId="{00000000-0000-0000-0000-000000000000}"/>
          </ac:spMkLst>
        </pc:spChg>
        <pc:spChg chg="del mod">
          <ac:chgData name="Bras, Daniela" userId="c30e64e7-6f3b-415b-8a66-a2ebe5b2ca4e" providerId="ADAL" clId="{E8E16E82-ED20-4477-9EC7-1F70C16F88BE}" dt="2022-05-03T11:49:16.122" v="885" actId="478"/>
          <ac:spMkLst>
            <pc:docMk/>
            <pc:sldMk cId="3311196005" sldId="645"/>
            <ac:spMk id="27" creationId="{CA126105-F63E-49F8-AF28-6FA5E167C6FC}"/>
          </ac:spMkLst>
        </pc:spChg>
        <pc:spChg chg="del mod">
          <ac:chgData name="Bras, Daniela" userId="c30e64e7-6f3b-415b-8a66-a2ebe5b2ca4e" providerId="ADAL" clId="{E8E16E82-ED20-4477-9EC7-1F70C16F88BE}" dt="2022-05-03T11:50:47.854" v="899" actId="478"/>
          <ac:spMkLst>
            <pc:docMk/>
            <pc:sldMk cId="3311196005" sldId="645"/>
            <ac:spMk id="30" creationId="{00000000-0000-0000-0000-000000000000}"/>
          </ac:spMkLst>
        </pc:spChg>
        <pc:spChg chg="mod">
          <ac:chgData name="Bras, Daniela" userId="c30e64e7-6f3b-415b-8a66-a2ebe5b2ca4e" providerId="ADAL" clId="{E8E16E82-ED20-4477-9EC7-1F70C16F88BE}" dt="2022-05-03T14:41:19.074" v="1880" actId="20577"/>
          <ac:spMkLst>
            <pc:docMk/>
            <pc:sldMk cId="3311196005" sldId="645"/>
            <ac:spMk id="31" creationId="{00000000-0000-0000-0000-000000000000}"/>
          </ac:spMkLst>
        </pc:spChg>
        <pc:spChg chg="del">
          <ac:chgData name="Bras, Daniela" userId="c30e64e7-6f3b-415b-8a66-a2ebe5b2ca4e" providerId="ADAL" clId="{E8E16E82-ED20-4477-9EC7-1F70C16F88BE}" dt="2022-05-03T11:56:01.809" v="1482" actId="478"/>
          <ac:spMkLst>
            <pc:docMk/>
            <pc:sldMk cId="3311196005" sldId="645"/>
            <ac:spMk id="32" creationId="{00000000-0000-0000-0000-000000000000}"/>
          </ac:spMkLst>
        </pc:spChg>
        <pc:spChg chg="del">
          <ac:chgData name="Bras, Daniela" userId="c30e64e7-6f3b-415b-8a66-a2ebe5b2ca4e" providerId="ADAL" clId="{E8E16E82-ED20-4477-9EC7-1F70C16F88BE}" dt="2022-05-03T11:56:03.084" v="1483" actId="478"/>
          <ac:spMkLst>
            <pc:docMk/>
            <pc:sldMk cId="3311196005" sldId="645"/>
            <ac:spMk id="33" creationId="{00000000-0000-0000-0000-000000000000}"/>
          </ac:spMkLst>
        </pc:spChg>
        <pc:spChg chg="del mod">
          <ac:chgData name="Bras, Daniela" userId="c30e64e7-6f3b-415b-8a66-a2ebe5b2ca4e" providerId="ADAL" clId="{E8E16E82-ED20-4477-9EC7-1F70C16F88BE}" dt="2022-05-03T11:46:59.203" v="724" actId="478"/>
          <ac:spMkLst>
            <pc:docMk/>
            <pc:sldMk cId="3311196005" sldId="645"/>
            <ac:spMk id="34" creationId="{00000000-0000-0000-0000-000000000000}"/>
          </ac:spMkLst>
        </pc:spChg>
        <pc:spChg chg="mod">
          <ac:chgData name="Bras, Daniela" userId="c30e64e7-6f3b-415b-8a66-a2ebe5b2ca4e" providerId="ADAL" clId="{E8E16E82-ED20-4477-9EC7-1F70C16F88BE}" dt="2022-05-03T12:01:41.170" v="1676" actId="1076"/>
          <ac:spMkLst>
            <pc:docMk/>
            <pc:sldMk cId="3311196005" sldId="645"/>
            <ac:spMk id="35" creationId="{00000000-0000-0000-0000-000000000000}"/>
          </ac:spMkLst>
        </pc:spChg>
        <pc:spChg chg="del">
          <ac:chgData name="Bras, Daniela" userId="c30e64e7-6f3b-415b-8a66-a2ebe5b2ca4e" providerId="ADAL" clId="{E8E16E82-ED20-4477-9EC7-1F70C16F88BE}" dt="2022-05-03T11:55:49.328" v="1475" actId="478"/>
          <ac:spMkLst>
            <pc:docMk/>
            <pc:sldMk cId="3311196005" sldId="645"/>
            <ac:spMk id="36" creationId="{00000000-0000-0000-0000-000000000000}"/>
          </ac:spMkLst>
        </pc:spChg>
        <pc:spChg chg="mod ord">
          <ac:chgData name="Bras, Daniela" userId="c30e64e7-6f3b-415b-8a66-a2ebe5b2ca4e" providerId="ADAL" clId="{E8E16E82-ED20-4477-9EC7-1F70C16F88BE}" dt="2022-05-03T14:42:26.740" v="1893" actId="688"/>
          <ac:spMkLst>
            <pc:docMk/>
            <pc:sldMk cId="3311196005" sldId="645"/>
            <ac:spMk id="37" creationId="{00000000-0000-0000-0000-000000000000}"/>
          </ac:spMkLst>
        </pc:spChg>
        <pc:spChg chg="del">
          <ac:chgData name="Bras, Daniela" userId="c30e64e7-6f3b-415b-8a66-a2ebe5b2ca4e" providerId="ADAL" clId="{E8E16E82-ED20-4477-9EC7-1F70C16F88BE}" dt="2022-05-03T11:49:10.379" v="882" actId="478"/>
          <ac:spMkLst>
            <pc:docMk/>
            <pc:sldMk cId="3311196005" sldId="645"/>
            <ac:spMk id="40" creationId="{841AE5D5-8236-4D0B-9FCF-EBD3A94E1B37}"/>
          </ac:spMkLst>
        </pc:spChg>
        <pc:spChg chg="add mod">
          <ac:chgData name="Bras, Daniela" userId="c30e64e7-6f3b-415b-8a66-a2ebe5b2ca4e" providerId="ADAL" clId="{E8E16E82-ED20-4477-9EC7-1F70C16F88BE}" dt="2022-05-03T14:42:20.935" v="1892" actId="14100"/>
          <ac:spMkLst>
            <pc:docMk/>
            <pc:sldMk cId="3311196005" sldId="645"/>
            <ac:spMk id="41" creationId="{3DB5EE60-19D0-43B8-BDC6-E1B7A0D3C9EB}"/>
          </ac:spMkLst>
        </pc:spChg>
        <pc:picChg chg="del">
          <ac:chgData name="Bras, Daniela" userId="c30e64e7-6f3b-415b-8a66-a2ebe5b2ca4e" providerId="ADAL" clId="{E8E16E82-ED20-4477-9EC7-1F70C16F88BE}" dt="2022-05-03T11:49:08.217" v="881" actId="478"/>
          <ac:picMkLst>
            <pc:docMk/>
            <pc:sldMk cId="3311196005" sldId="645"/>
            <ac:picMk id="3" creationId="{FF2016A5-5B5B-4290-8B69-702E10849F8B}"/>
          </ac:picMkLst>
        </pc:picChg>
        <pc:picChg chg="del">
          <ac:chgData name="Bras, Daniela" userId="c30e64e7-6f3b-415b-8a66-a2ebe5b2ca4e" providerId="ADAL" clId="{E8E16E82-ED20-4477-9EC7-1F70C16F88BE}" dt="2022-05-03T11:49:01.512" v="880" actId="478"/>
          <ac:picMkLst>
            <pc:docMk/>
            <pc:sldMk cId="3311196005" sldId="645"/>
            <ac:picMk id="4" creationId="{00000000-0000-0000-0000-000000000000}"/>
          </ac:picMkLst>
        </pc:picChg>
        <pc:picChg chg="add del mod ord">
          <ac:chgData name="Bras, Daniela" userId="c30e64e7-6f3b-415b-8a66-a2ebe5b2ca4e" providerId="ADAL" clId="{E8E16E82-ED20-4477-9EC7-1F70C16F88BE}" dt="2022-05-03T12:01:20.936" v="1670" actId="478"/>
          <ac:picMkLst>
            <pc:docMk/>
            <pc:sldMk cId="3311196005" sldId="645"/>
            <ac:picMk id="6" creationId="{881A6040-DD35-47B2-A646-B95B4C94640D}"/>
          </ac:picMkLst>
        </pc:picChg>
        <pc:picChg chg="add mod ord">
          <ac:chgData name="Bras, Daniela" userId="c30e64e7-6f3b-415b-8a66-a2ebe5b2ca4e" providerId="ADAL" clId="{E8E16E82-ED20-4477-9EC7-1F70C16F88BE}" dt="2022-05-03T12:03:24.151" v="1744" actId="167"/>
          <ac:picMkLst>
            <pc:docMk/>
            <pc:sldMk cId="3311196005" sldId="645"/>
            <ac:picMk id="8" creationId="{DD295086-6036-4F13-A83F-9ABD2F502911}"/>
          </ac:picMkLst>
        </pc:picChg>
        <pc:picChg chg="add mod ord">
          <ac:chgData name="Bras, Daniela" userId="c30e64e7-6f3b-415b-8a66-a2ebe5b2ca4e" providerId="ADAL" clId="{E8E16E82-ED20-4477-9EC7-1F70C16F88BE}" dt="2022-05-03T12:01:36.594" v="1675" actId="167"/>
          <ac:picMkLst>
            <pc:docMk/>
            <pc:sldMk cId="3311196005" sldId="645"/>
            <ac:picMk id="11" creationId="{194CD6E2-5632-4562-8F71-ED4FE4B87C55}"/>
          </ac:picMkLst>
        </pc:picChg>
        <pc:picChg chg="del mod">
          <ac:chgData name="Bras, Daniela" userId="c30e64e7-6f3b-415b-8a66-a2ebe5b2ca4e" providerId="ADAL" clId="{E8E16E82-ED20-4477-9EC7-1F70C16F88BE}" dt="2022-05-03T12:01:16.805" v="1669" actId="478"/>
          <ac:picMkLst>
            <pc:docMk/>
            <pc:sldMk cId="3311196005" sldId="645"/>
            <ac:picMk id="29" creationId="{00000000-0000-0000-0000-000000000000}"/>
          </ac:picMkLst>
        </pc:picChg>
        <pc:cxnChg chg="del">
          <ac:chgData name="Bras, Daniela" userId="c30e64e7-6f3b-415b-8a66-a2ebe5b2ca4e" providerId="ADAL" clId="{E8E16E82-ED20-4477-9EC7-1F70C16F88BE}" dt="2022-05-03T11:55:59.470" v="1481" actId="478"/>
          <ac:cxnSpMkLst>
            <pc:docMk/>
            <pc:sldMk cId="3311196005" sldId="645"/>
            <ac:cxnSpMk id="5" creationId="{26F1284E-6550-4E46-9383-38986FC11F00}"/>
          </ac:cxnSpMkLst>
        </pc:cxnChg>
        <pc:cxnChg chg="del">
          <ac:chgData name="Bras, Daniela" userId="c30e64e7-6f3b-415b-8a66-a2ebe5b2ca4e" providerId="ADAL" clId="{E8E16E82-ED20-4477-9EC7-1F70C16F88BE}" dt="2022-05-03T11:55:58.529" v="1480" actId="478"/>
          <ac:cxnSpMkLst>
            <pc:docMk/>
            <pc:sldMk cId="3311196005" sldId="645"/>
            <ac:cxnSpMk id="28" creationId="{E5BE563F-1F71-40AF-BD25-A122713D3D5E}"/>
          </ac:cxnSpMkLst>
        </pc:cxnChg>
        <pc:cxnChg chg="del">
          <ac:chgData name="Bras, Daniela" userId="c30e64e7-6f3b-415b-8a66-a2ebe5b2ca4e" providerId="ADAL" clId="{E8E16E82-ED20-4477-9EC7-1F70C16F88BE}" dt="2022-05-03T11:55:57.556" v="1479" actId="478"/>
          <ac:cxnSpMkLst>
            <pc:docMk/>
            <pc:sldMk cId="3311196005" sldId="645"/>
            <ac:cxnSpMk id="38" creationId="{9010E00E-BB2B-4AFC-A24A-486E4AD3F601}"/>
          </ac:cxnSpMkLst>
        </pc:cxnChg>
        <pc:cxnChg chg="del">
          <ac:chgData name="Bras, Daniela" userId="c30e64e7-6f3b-415b-8a66-a2ebe5b2ca4e" providerId="ADAL" clId="{E8E16E82-ED20-4477-9EC7-1F70C16F88BE}" dt="2022-05-03T11:55:56.368" v="1478" actId="478"/>
          <ac:cxnSpMkLst>
            <pc:docMk/>
            <pc:sldMk cId="3311196005" sldId="645"/>
            <ac:cxnSpMk id="39" creationId="{494FDFF0-A139-4F32-9E42-D0535A430C0B}"/>
          </ac:cxnSpMkLst>
        </pc:cxnChg>
      </pc:sldChg>
    </pc:docChg>
  </pc:docChgLst>
  <pc:docChgLst>
    <pc:chgData name="di Santo, Anna" userId="2b3fff9e-2c5a-46b7-af3e-be281519fd02" providerId="ADAL" clId="{E1AB7E8D-EFA9-4B21-88A8-2F7AEA7E48B4}"/>
    <pc:docChg chg="modSld sldOrd">
      <pc:chgData name="di Santo, Anna" userId="2b3fff9e-2c5a-46b7-af3e-be281519fd02" providerId="ADAL" clId="{E1AB7E8D-EFA9-4B21-88A8-2F7AEA7E48B4}" dt="2024-01-11T15:24:28.966" v="1"/>
      <pc:docMkLst>
        <pc:docMk/>
      </pc:docMkLst>
      <pc:sldChg chg="ord">
        <pc:chgData name="di Santo, Anna" userId="2b3fff9e-2c5a-46b7-af3e-be281519fd02" providerId="ADAL" clId="{E1AB7E8D-EFA9-4B21-88A8-2F7AEA7E48B4}" dt="2024-01-11T15:24:28.966" v="1"/>
        <pc:sldMkLst>
          <pc:docMk/>
          <pc:sldMk cId="4045965577" sldId="485"/>
        </pc:sldMkLst>
      </pc:sldChg>
    </pc:docChg>
  </pc:docChgLst>
  <pc:docChgLst>
    <pc:chgData name="Bras, Daniela" userId="c30e64e7-6f3b-415b-8a66-a2ebe5b2ca4e" providerId="ADAL" clId="{35F0644E-506F-4140-9BEA-0024AF53A4E2}"/>
    <pc:docChg chg="custSel modSld">
      <pc:chgData name="Bras, Daniela" userId="c30e64e7-6f3b-415b-8a66-a2ebe5b2ca4e" providerId="ADAL" clId="{35F0644E-506F-4140-9BEA-0024AF53A4E2}" dt="2024-04-22T14:24:26.099" v="97" actId="20577"/>
      <pc:docMkLst>
        <pc:docMk/>
      </pc:docMkLst>
      <pc:sldChg chg="modSp mod">
        <pc:chgData name="Bras, Daniela" userId="c30e64e7-6f3b-415b-8a66-a2ebe5b2ca4e" providerId="ADAL" clId="{35F0644E-506F-4140-9BEA-0024AF53A4E2}" dt="2024-04-22T14:24:26.099" v="97" actId="20577"/>
        <pc:sldMkLst>
          <pc:docMk/>
          <pc:sldMk cId="3631657742" sldId="415"/>
        </pc:sldMkLst>
        <pc:spChg chg="mod">
          <ac:chgData name="Bras, Daniela" userId="c30e64e7-6f3b-415b-8a66-a2ebe5b2ca4e" providerId="ADAL" clId="{35F0644E-506F-4140-9BEA-0024AF53A4E2}" dt="2024-04-22T14:24:26.099" v="97" actId="20577"/>
          <ac:spMkLst>
            <pc:docMk/>
            <pc:sldMk cId="3631657742" sldId="415"/>
            <ac:spMk id="4" creationId="{80BA79D3-AB37-CFE2-A333-332FD85AE07D}"/>
          </ac:spMkLst>
        </pc:spChg>
      </pc:sldChg>
      <pc:sldChg chg="modSp mod">
        <pc:chgData name="Bras, Daniela" userId="c30e64e7-6f3b-415b-8a66-a2ebe5b2ca4e" providerId="ADAL" clId="{35F0644E-506F-4140-9BEA-0024AF53A4E2}" dt="2024-04-22T13:58:35.850" v="95" actId="20577"/>
        <pc:sldMkLst>
          <pc:docMk/>
          <pc:sldMk cId="114227610" sldId="489"/>
        </pc:sldMkLst>
        <pc:spChg chg="mod">
          <ac:chgData name="Bras, Daniela" userId="c30e64e7-6f3b-415b-8a66-a2ebe5b2ca4e" providerId="ADAL" clId="{35F0644E-506F-4140-9BEA-0024AF53A4E2}" dt="2024-04-22T13:58:35.850" v="95" actId="20577"/>
          <ac:spMkLst>
            <pc:docMk/>
            <pc:sldMk cId="114227610" sldId="489"/>
            <ac:spMk id="28" creationId="{00000000-0000-0000-0000-000000000000}"/>
          </ac:spMkLst>
        </pc:spChg>
      </pc:sldChg>
      <pc:sldChg chg="addSp modSp mod">
        <pc:chgData name="Bras, Daniela" userId="c30e64e7-6f3b-415b-8a66-a2ebe5b2ca4e" providerId="ADAL" clId="{35F0644E-506F-4140-9BEA-0024AF53A4E2}" dt="2024-04-22T12:53:58.793" v="7" actId="14100"/>
        <pc:sldMkLst>
          <pc:docMk/>
          <pc:sldMk cId="3851069603" sldId="582"/>
        </pc:sldMkLst>
        <pc:spChg chg="add mod">
          <ac:chgData name="Bras, Daniela" userId="c30e64e7-6f3b-415b-8a66-a2ebe5b2ca4e" providerId="ADAL" clId="{35F0644E-506F-4140-9BEA-0024AF53A4E2}" dt="2024-04-22T12:53:58.793" v="7" actId="14100"/>
          <ac:spMkLst>
            <pc:docMk/>
            <pc:sldMk cId="3851069603" sldId="582"/>
            <ac:spMk id="5" creationId="{25729D20-4DE5-6B1A-456C-3730A7128E7D}"/>
          </ac:spMkLst>
        </pc:spChg>
      </pc:sldChg>
      <pc:sldChg chg="addSp delSp modSp mod">
        <pc:chgData name="Bras, Daniela" userId="c30e64e7-6f3b-415b-8a66-a2ebe5b2ca4e" providerId="ADAL" clId="{35F0644E-506F-4140-9BEA-0024AF53A4E2}" dt="2024-04-22T12:55:47.678" v="10" actId="167"/>
        <pc:sldMkLst>
          <pc:docMk/>
          <pc:sldMk cId="2252722708" sldId="583"/>
        </pc:sldMkLst>
        <pc:picChg chg="del">
          <ac:chgData name="Bras, Daniela" userId="c30e64e7-6f3b-415b-8a66-a2ebe5b2ca4e" providerId="ADAL" clId="{35F0644E-506F-4140-9BEA-0024AF53A4E2}" dt="2024-04-22T12:55:41.174" v="8" actId="478"/>
          <ac:picMkLst>
            <pc:docMk/>
            <pc:sldMk cId="2252722708" sldId="583"/>
            <ac:picMk id="4" creationId="{8B7A5645-FA28-44CF-9CBE-A1A92F84237C}"/>
          </ac:picMkLst>
        </pc:picChg>
        <pc:picChg chg="add ord">
          <ac:chgData name="Bras, Daniela" userId="c30e64e7-6f3b-415b-8a66-a2ebe5b2ca4e" providerId="ADAL" clId="{35F0644E-506F-4140-9BEA-0024AF53A4E2}" dt="2024-04-22T12:55:47.678" v="10" actId="167"/>
          <ac:picMkLst>
            <pc:docMk/>
            <pc:sldMk cId="2252722708" sldId="583"/>
            <ac:picMk id="6" creationId="{806C031D-AD50-C3C0-CF21-B4D142B53245}"/>
          </ac:picMkLst>
        </pc:picChg>
      </pc:sldChg>
      <pc:sldChg chg="modSp">
        <pc:chgData name="Bras, Daniela" userId="c30e64e7-6f3b-415b-8a66-a2ebe5b2ca4e" providerId="ADAL" clId="{35F0644E-506F-4140-9BEA-0024AF53A4E2}" dt="2024-04-22T12:57:07.879" v="12" actId="20577"/>
        <pc:sldMkLst>
          <pc:docMk/>
          <pc:sldMk cId="3311196005" sldId="645"/>
        </pc:sldMkLst>
        <pc:spChg chg="mod">
          <ac:chgData name="Bras, Daniela" userId="c30e64e7-6f3b-415b-8a66-a2ebe5b2ca4e" providerId="ADAL" clId="{35F0644E-506F-4140-9BEA-0024AF53A4E2}" dt="2024-04-22T12:57:07.879" v="12" actId="20577"/>
          <ac:spMkLst>
            <pc:docMk/>
            <pc:sldMk cId="3311196005" sldId="645"/>
            <ac:spMk id="31" creationId="{00000000-0000-0000-0000-000000000000}"/>
          </ac:spMkLst>
        </pc:spChg>
      </pc:sldChg>
    </pc:docChg>
  </pc:docChgLst>
  <pc:docChgLst>
    <pc:chgData name="di Santo, Anna" userId="2b3fff9e-2c5a-46b7-af3e-be281519fd02" providerId="ADAL" clId="{504319EA-C33F-45EF-86E5-70595700C68D}"/>
    <pc:docChg chg="undo redo custSel addSld delSld modSld sldOrd">
      <pc:chgData name="di Santo, Anna" userId="2b3fff9e-2c5a-46b7-af3e-be281519fd02" providerId="ADAL" clId="{504319EA-C33F-45EF-86E5-70595700C68D}" dt="2024-03-25T09:37:12.135" v="2603" actId="1076"/>
      <pc:docMkLst>
        <pc:docMk/>
      </pc:docMkLst>
      <pc:sldChg chg="addSp delSp modSp mod delAnim">
        <pc:chgData name="di Santo, Anna" userId="2b3fff9e-2c5a-46b7-af3e-be281519fd02" providerId="ADAL" clId="{504319EA-C33F-45EF-86E5-70595700C68D}" dt="2024-03-06T15:38:53.250" v="2165" actId="1076"/>
        <pc:sldMkLst>
          <pc:docMk/>
          <pc:sldMk cId="3631657742" sldId="415"/>
        </pc:sldMkLst>
        <pc:spChg chg="add mod">
          <ac:chgData name="di Santo, Anna" userId="2b3fff9e-2c5a-46b7-af3e-be281519fd02" providerId="ADAL" clId="{504319EA-C33F-45EF-86E5-70595700C68D}" dt="2024-03-05T14:08:58.783" v="1408" actId="1076"/>
          <ac:spMkLst>
            <pc:docMk/>
            <pc:sldMk cId="3631657742" sldId="415"/>
            <ac:spMk id="2" creationId="{342ED42E-5521-99A3-74FB-920BDB164ABA}"/>
          </ac:spMkLst>
        </pc:spChg>
        <pc:spChg chg="add mod">
          <ac:chgData name="di Santo, Anna" userId="2b3fff9e-2c5a-46b7-af3e-be281519fd02" providerId="ADAL" clId="{504319EA-C33F-45EF-86E5-70595700C68D}" dt="2024-03-06T15:38:45.211" v="2163" actId="207"/>
          <ac:spMkLst>
            <pc:docMk/>
            <pc:sldMk cId="3631657742" sldId="415"/>
            <ac:spMk id="3" creationId="{9CD10710-8B68-3320-61C9-1B661475C863}"/>
          </ac:spMkLst>
        </pc:spChg>
        <pc:spChg chg="add mod">
          <ac:chgData name="di Santo, Anna" userId="2b3fff9e-2c5a-46b7-af3e-be281519fd02" providerId="ADAL" clId="{504319EA-C33F-45EF-86E5-70595700C68D}" dt="2024-03-05T14:16:23.651" v="1748" actId="1076"/>
          <ac:spMkLst>
            <pc:docMk/>
            <pc:sldMk cId="3631657742" sldId="415"/>
            <ac:spMk id="4" creationId="{80BA79D3-AB37-CFE2-A333-332FD85AE07D}"/>
          </ac:spMkLst>
        </pc:spChg>
        <pc:spChg chg="del">
          <ac:chgData name="di Santo, Anna" userId="2b3fff9e-2c5a-46b7-af3e-be281519fd02" providerId="ADAL" clId="{504319EA-C33F-45EF-86E5-70595700C68D}" dt="2024-03-05T13:57:17.203" v="1099" actId="478"/>
          <ac:spMkLst>
            <pc:docMk/>
            <pc:sldMk cId="3631657742" sldId="415"/>
            <ac:spMk id="6"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9"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12"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13" creationId="{00000000-0000-0000-0000-000000000000}"/>
          </ac:spMkLst>
        </pc:spChg>
        <pc:spChg chg="mod">
          <ac:chgData name="di Santo, Anna" userId="2b3fff9e-2c5a-46b7-af3e-be281519fd02" providerId="ADAL" clId="{504319EA-C33F-45EF-86E5-70595700C68D}" dt="2024-03-05T14:08:03.361" v="1402" actId="1076"/>
          <ac:spMkLst>
            <pc:docMk/>
            <pc:sldMk cId="3631657742" sldId="415"/>
            <ac:spMk id="15"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17"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18" creationId="{00000000-0000-0000-0000-000000000000}"/>
          </ac:spMkLst>
        </pc:spChg>
        <pc:spChg chg="del">
          <ac:chgData name="di Santo, Anna" userId="2b3fff9e-2c5a-46b7-af3e-be281519fd02" providerId="ADAL" clId="{504319EA-C33F-45EF-86E5-70595700C68D}" dt="2024-03-05T13:57:17.203" v="1099" actId="478"/>
          <ac:spMkLst>
            <pc:docMk/>
            <pc:sldMk cId="3631657742" sldId="415"/>
            <ac:spMk id="19" creationId="{FB9DA0E3-4A0C-4EC2-B8D9-6E33045B7CCD}"/>
          </ac:spMkLst>
        </pc:spChg>
        <pc:spChg chg="del">
          <ac:chgData name="di Santo, Anna" userId="2b3fff9e-2c5a-46b7-af3e-be281519fd02" providerId="ADAL" clId="{504319EA-C33F-45EF-86E5-70595700C68D}" dt="2024-03-05T13:57:17.203" v="1099" actId="478"/>
          <ac:spMkLst>
            <pc:docMk/>
            <pc:sldMk cId="3631657742" sldId="415"/>
            <ac:spMk id="20" creationId="{98154D46-43D5-4515-937B-AEC3213F5FAC}"/>
          </ac:spMkLst>
        </pc:spChg>
        <pc:spChg chg="add del">
          <ac:chgData name="di Santo, Anna" userId="2b3fff9e-2c5a-46b7-af3e-be281519fd02" providerId="ADAL" clId="{504319EA-C33F-45EF-86E5-70595700C68D}" dt="2024-03-05T14:07:38.530" v="1395" actId="21"/>
          <ac:spMkLst>
            <pc:docMk/>
            <pc:sldMk cId="3631657742" sldId="415"/>
            <ac:spMk id="24" creationId="{40924921-9A85-16B9-1BBC-FE385CC08352}"/>
          </ac:spMkLst>
        </pc:spChg>
        <pc:picChg chg="add del mod">
          <ac:chgData name="di Santo, Anna" userId="2b3fff9e-2c5a-46b7-af3e-be281519fd02" providerId="ADAL" clId="{504319EA-C33F-45EF-86E5-70595700C68D}" dt="2024-03-05T14:13:19.480" v="1604" actId="21"/>
          <ac:picMkLst>
            <pc:docMk/>
            <pc:sldMk cId="3631657742" sldId="415"/>
            <ac:picMk id="3" creationId="{01F40975-ABA2-1578-76B7-95CC9B3E473C}"/>
          </ac:picMkLst>
        </pc:picChg>
        <pc:picChg chg="del">
          <ac:chgData name="di Santo, Anna" userId="2b3fff9e-2c5a-46b7-af3e-be281519fd02" providerId="ADAL" clId="{504319EA-C33F-45EF-86E5-70595700C68D}" dt="2024-03-05T13:57:17.203" v="1099" actId="478"/>
          <ac:picMkLst>
            <pc:docMk/>
            <pc:sldMk cId="3631657742" sldId="415"/>
            <ac:picMk id="3" creationId="{A90C92AA-64C8-4D98-8E5E-7A9D9BB40603}"/>
          </ac:picMkLst>
        </pc:picChg>
        <pc:picChg chg="add del mod">
          <ac:chgData name="di Santo, Anna" userId="2b3fff9e-2c5a-46b7-af3e-be281519fd02" providerId="ADAL" clId="{504319EA-C33F-45EF-86E5-70595700C68D}" dt="2024-03-05T13:57:24.178" v="1102" actId="21"/>
          <ac:picMkLst>
            <pc:docMk/>
            <pc:sldMk cId="3631657742" sldId="415"/>
            <ac:picMk id="4" creationId="{563B0D6B-5C36-66C7-0D0D-3C566C3F6FC6}"/>
          </ac:picMkLst>
        </pc:picChg>
        <pc:picChg chg="del mod">
          <ac:chgData name="di Santo, Anna" userId="2b3fff9e-2c5a-46b7-af3e-be281519fd02" providerId="ADAL" clId="{504319EA-C33F-45EF-86E5-70595700C68D}" dt="2024-03-05T13:57:17.203" v="1099" actId="478"/>
          <ac:picMkLst>
            <pc:docMk/>
            <pc:sldMk cId="3631657742" sldId="415"/>
            <ac:picMk id="5" creationId="{00000000-0000-0000-0000-000000000000}"/>
          </ac:picMkLst>
        </pc:picChg>
        <pc:picChg chg="add mod">
          <ac:chgData name="di Santo, Anna" userId="2b3fff9e-2c5a-46b7-af3e-be281519fd02" providerId="ADAL" clId="{504319EA-C33F-45EF-86E5-70595700C68D}" dt="2024-03-06T15:38:53.250" v="2165" actId="1076"/>
          <ac:picMkLst>
            <pc:docMk/>
            <pc:sldMk cId="3631657742" sldId="415"/>
            <ac:picMk id="5" creationId="{6FD941F7-C0CA-377C-ABC9-5A7F5440ABDB}"/>
          </ac:picMkLst>
        </pc:picChg>
        <pc:picChg chg="add del">
          <ac:chgData name="di Santo, Anna" userId="2b3fff9e-2c5a-46b7-af3e-be281519fd02" providerId="ADAL" clId="{504319EA-C33F-45EF-86E5-70595700C68D}" dt="2024-03-05T14:15:48.099" v="1740"/>
          <ac:picMkLst>
            <pc:docMk/>
            <pc:sldMk cId="3631657742" sldId="415"/>
            <ac:picMk id="5" creationId="{CEA95B9E-294F-B698-3F55-D5E8B4E953A1}"/>
          </ac:picMkLst>
        </pc:picChg>
        <pc:picChg chg="add mod">
          <ac:chgData name="di Santo, Anna" userId="2b3fff9e-2c5a-46b7-af3e-be281519fd02" providerId="ADAL" clId="{504319EA-C33F-45EF-86E5-70595700C68D}" dt="2024-03-05T14:16:19.398" v="1747" actId="1076"/>
          <ac:picMkLst>
            <pc:docMk/>
            <pc:sldMk cId="3631657742" sldId="415"/>
            <ac:picMk id="6" creationId="{877D2747-6C04-1441-F6F8-88A392C07C52}"/>
          </ac:picMkLst>
        </pc:picChg>
        <pc:picChg chg="add del mod">
          <ac:chgData name="di Santo, Anna" userId="2b3fff9e-2c5a-46b7-af3e-be281519fd02" providerId="ADAL" clId="{504319EA-C33F-45EF-86E5-70595700C68D}" dt="2024-03-05T13:59:55.099" v="1106" actId="21"/>
          <ac:picMkLst>
            <pc:docMk/>
            <pc:sldMk cId="3631657742" sldId="415"/>
            <ac:picMk id="11" creationId="{02A73E6E-FD5C-92B8-EAE2-D6366F93672C}"/>
          </ac:picMkLst>
        </pc:picChg>
        <pc:picChg chg="del">
          <ac:chgData name="di Santo, Anna" userId="2b3fff9e-2c5a-46b7-af3e-be281519fd02" providerId="ADAL" clId="{504319EA-C33F-45EF-86E5-70595700C68D}" dt="2024-03-05T13:57:17.203" v="1099" actId="478"/>
          <ac:picMkLst>
            <pc:docMk/>
            <pc:sldMk cId="3631657742" sldId="415"/>
            <ac:picMk id="16" creationId="{00000000-0000-0000-0000-000000000000}"/>
          </ac:picMkLst>
        </pc:picChg>
        <pc:picChg chg="add mod">
          <ac:chgData name="di Santo, Anna" userId="2b3fff9e-2c5a-46b7-af3e-be281519fd02" providerId="ADAL" clId="{504319EA-C33F-45EF-86E5-70595700C68D}" dt="2024-03-05T14:08:13.236" v="1403" actId="1076"/>
          <ac:picMkLst>
            <pc:docMk/>
            <pc:sldMk cId="3631657742" sldId="415"/>
            <ac:picMk id="23" creationId="{458295CA-D79F-4F18-B81F-A69ACCC561E2}"/>
          </ac:picMkLst>
        </pc:picChg>
      </pc:sldChg>
      <pc:sldChg chg="addSp delSp modSp mod delAnim">
        <pc:chgData name="di Santo, Anna" userId="2b3fff9e-2c5a-46b7-af3e-be281519fd02" providerId="ADAL" clId="{504319EA-C33F-45EF-86E5-70595700C68D}" dt="2024-03-06T15:40:03.548" v="2169" actId="1076"/>
        <pc:sldMkLst>
          <pc:docMk/>
          <pc:sldMk cId="1652292556" sldId="457"/>
        </pc:sldMkLst>
        <pc:spChg chg="add mod">
          <ac:chgData name="di Santo, Anna" userId="2b3fff9e-2c5a-46b7-af3e-be281519fd02" providerId="ADAL" clId="{504319EA-C33F-45EF-86E5-70595700C68D}" dt="2024-03-06T15:39:53.990" v="2167" actId="207"/>
          <ac:spMkLst>
            <pc:docMk/>
            <pc:sldMk cId="1652292556" sldId="457"/>
            <ac:spMk id="2" creationId="{8553A1FB-75D6-BF68-60CA-5F67DAAEE578}"/>
          </ac:spMkLst>
        </pc:spChg>
        <pc:spChg chg="del">
          <ac:chgData name="di Santo, Anna" userId="2b3fff9e-2c5a-46b7-af3e-be281519fd02" providerId="ADAL" clId="{504319EA-C33F-45EF-86E5-70595700C68D}" dt="2024-03-05T14:19:16.136" v="1753" actId="478"/>
          <ac:spMkLst>
            <pc:docMk/>
            <pc:sldMk cId="1652292556" sldId="457"/>
            <ac:spMk id="4" creationId="{00000000-0000-0000-0000-000000000000}"/>
          </ac:spMkLst>
        </pc:spChg>
        <pc:spChg chg="del">
          <ac:chgData name="di Santo, Anna" userId="2b3fff9e-2c5a-46b7-af3e-be281519fd02" providerId="ADAL" clId="{504319EA-C33F-45EF-86E5-70595700C68D}" dt="2024-03-05T14:19:16.136" v="1753" actId="478"/>
          <ac:spMkLst>
            <pc:docMk/>
            <pc:sldMk cId="1652292556" sldId="457"/>
            <ac:spMk id="5" creationId="{00000000-0000-0000-0000-000000000000}"/>
          </ac:spMkLst>
        </pc:spChg>
        <pc:spChg chg="mod">
          <ac:chgData name="di Santo, Anna" userId="2b3fff9e-2c5a-46b7-af3e-be281519fd02" providerId="ADAL" clId="{504319EA-C33F-45EF-86E5-70595700C68D}" dt="2024-03-05T14:21:19.288" v="1782" actId="1076"/>
          <ac:spMkLst>
            <pc:docMk/>
            <pc:sldMk cId="1652292556" sldId="457"/>
            <ac:spMk id="8" creationId="{00000000-0000-0000-0000-000000000000}"/>
          </ac:spMkLst>
        </pc:spChg>
        <pc:spChg chg="mod">
          <ac:chgData name="di Santo, Anna" userId="2b3fff9e-2c5a-46b7-af3e-be281519fd02" providerId="ADAL" clId="{504319EA-C33F-45EF-86E5-70595700C68D}" dt="2024-03-05T14:20:05.488" v="1764" actId="1076"/>
          <ac:spMkLst>
            <pc:docMk/>
            <pc:sldMk cId="1652292556" sldId="457"/>
            <ac:spMk id="9" creationId="{00000000-0000-0000-0000-000000000000}"/>
          </ac:spMkLst>
        </pc:spChg>
        <pc:spChg chg="mod">
          <ac:chgData name="di Santo, Anna" userId="2b3fff9e-2c5a-46b7-af3e-be281519fd02" providerId="ADAL" clId="{504319EA-C33F-45EF-86E5-70595700C68D}" dt="2024-03-05T14:21:14.768" v="1781" actId="1076"/>
          <ac:spMkLst>
            <pc:docMk/>
            <pc:sldMk cId="1652292556" sldId="457"/>
            <ac:spMk id="13" creationId="{00000000-0000-0000-0000-000000000000}"/>
          </ac:spMkLst>
        </pc:spChg>
        <pc:spChg chg="mod">
          <ac:chgData name="di Santo, Anna" userId="2b3fff9e-2c5a-46b7-af3e-be281519fd02" providerId="ADAL" clId="{504319EA-C33F-45EF-86E5-70595700C68D}" dt="2024-03-05T14:21:30.422" v="1783" actId="1076"/>
          <ac:spMkLst>
            <pc:docMk/>
            <pc:sldMk cId="1652292556" sldId="457"/>
            <ac:spMk id="14" creationId="{00000000-0000-0000-0000-000000000000}"/>
          </ac:spMkLst>
        </pc:spChg>
        <pc:spChg chg="mod">
          <ac:chgData name="di Santo, Anna" userId="2b3fff9e-2c5a-46b7-af3e-be281519fd02" providerId="ADAL" clId="{504319EA-C33F-45EF-86E5-70595700C68D}" dt="2024-03-05T14:20:53.653" v="1776" actId="1076"/>
          <ac:spMkLst>
            <pc:docMk/>
            <pc:sldMk cId="1652292556" sldId="457"/>
            <ac:spMk id="15" creationId="{00000000-0000-0000-0000-000000000000}"/>
          </ac:spMkLst>
        </pc:spChg>
        <pc:spChg chg="mod ord">
          <ac:chgData name="di Santo, Anna" userId="2b3fff9e-2c5a-46b7-af3e-be281519fd02" providerId="ADAL" clId="{504319EA-C33F-45EF-86E5-70595700C68D}" dt="2024-03-05T14:20:22.836" v="1768" actId="1076"/>
          <ac:spMkLst>
            <pc:docMk/>
            <pc:sldMk cId="1652292556" sldId="457"/>
            <ac:spMk id="17" creationId="{00000000-0000-0000-0000-000000000000}"/>
          </ac:spMkLst>
        </pc:spChg>
        <pc:spChg chg="mod ord">
          <ac:chgData name="di Santo, Anna" userId="2b3fff9e-2c5a-46b7-af3e-be281519fd02" providerId="ADAL" clId="{504319EA-C33F-45EF-86E5-70595700C68D}" dt="2024-03-05T14:20:37.722" v="1773" actId="1076"/>
          <ac:spMkLst>
            <pc:docMk/>
            <pc:sldMk cId="1652292556" sldId="457"/>
            <ac:spMk id="18" creationId="{00000000-0000-0000-0000-000000000000}"/>
          </ac:spMkLst>
        </pc:spChg>
        <pc:spChg chg="del">
          <ac:chgData name="di Santo, Anna" userId="2b3fff9e-2c5a-46b7-af3e-be281519fd02" providerId="ADAL" clId="{504319EA-C33F-45EF-86E5-70595700C68D}" dt="2024-03-05T14:19:40.821" v="1757" actId="21"/>
          <ac:spMkLst>
            <pc:docMk/>
            <pc:sldMk cId="1652292556" sldId="457"/>
            <ac:spMk id="19" creationId="{00000000-0000-0000-0000-000000000000}"/>
          </ac:spMkLst>
        </pc:spChg>
        <pc:spChg chg="del">
          <ac:chgData name="di Santo, Anna" userId="2b3fff9e-2c5a-46b7-af3e-be281519fd02" providerId="ADAL" clId="{504319EA-C33F-45EF-86E5-70595700C68D}" dt="2024-03-05T14:20:58.514" v="1777" actId="21"/>
          <ac:spMkLst>
            <pc:docMk/>
            <pc:sldMk cId="1652292556" sldId="457"/>
            <ac:spMk id="20" creationId="{00000000-0000-0000-0000-000000000000}"/>
          </ac:spMkLst>
        </pc:spChg>
        <pc:spChg chg="del">
          <ac:chgData name="di Santo, Anna" userId="2b3fff9e-2c5a-46b7-af3e-be281519fd02" providerId="ADAL" clId="{504319EA-C33F-45EF-86E5-70595700C68D}" dt="2024-03-05T14:19:16.136" v="1753" actId="478"/>
          <ac:spMkLst>
            <pc:docMk/>
            <pc:sldMk cId="1652292556" sldId="457"/>
            <ac:spMk id="21" creationId="{03AE1F91-8DAD-4C3E-B936-FA251900AC9F}"/>
          </ac:spMkLst>
        </pc:spChg>
        <pc:spChg chg="del">
          <ac:chgData name="di Santo, Anna" userId="2b3fff9e-2c5a-46b7-af3e-be281519fd02" providerId="ADAL" clId="{504319EA-C33F-45EF-86E5-70595700C68D}" dt="2024-03-05T14:19:16.136" v="1753" actId="478"/>
          <ac:spMkLst>
            <pc:docMk/>
            <pc:sldMk cId="1652292556" sldId="457"/>
            <ac:spMk id="22" creationId="{308BC3EE-D0E8-4F3B-B09A-0528867BD21B}"/>
          </ac:spMkLst>
        </pc:spChg>
        <pc:picChg chg="del">
          <ac:chgData name="di Santo, Anna" userId="2b3fff9e-2c5a-46b7-af3e-be281519fd02" providerId="ADAL" clId="{504319EA-C33F-45EF-86E5-70595700C68D}" dt="2024-03-05T14:19:18.583" v="1754" actId="21"/>
          <ac:picMkLst>
            <pc:docMk/>
            <pc:sldMk cId="1652292556" sldId="457"/>
            <ac:picMk id="3" creationId="{71BFA4C8-094C-4CD1-8328-A70E07427361}"/>
          </ac:picMkLst>
        </pc:picChg>
        <pc:picChg chg="add mod">
          <ac:chgData name="di Santo, Anna" userId="2b3fff9e-2c5a-46b7-af3e-be281519fd02" providerId="ADAL" clId="{504319EA-C33F-45EF-86E5-70595700C68D}" dt="2024-03-06T15:40:03.548" v="2169" actId="1076"/>
          <ac:picMkLst>
            <pc:docMk/>
            <pc:sldMk cId="1652292556" sldId="457"/>
            <ac:picMk id="3" creationId="{B04666E1-0E1B-CBEA-676E-5C09E4B9FC9C}"/>
          </ac:picMkLst>
        </pc:picChg>
        <pc:picChg chg="del">
          <ac:chgData name="di Santo, Anna" userId="2b3fff9e-2c5a-46b7-af3e-be281519fd02" providerId="ADAL" clId="{504319EA-C33F-45EF-86E5-70595700C68D}" dt="2024-03-05T14:19:00.162" v="1751" actId="21"/>
          <ac:picMkLst>
            <pc:docMk/>
            <pc:sldMk cId="1652292556" sldId="457"/>
            <ac:picMk id="6" creationId="{00000000-0000-0000-0000-000000000000}"/>
          </ac:picMkLst>
        </pc:picChg>
        <pc:picChg chg="add mod ord">
          <ac:chgData name="di Santo, Anna" userId="2b3fff9e-2c5a-46b7-af3e-be281519fd02" providerId="ADAL" clId="{504319EA-C33F-45EF-86E5-70595700C68D}" dt="2024-03-05T14:20:39.835" v="1774" actId="167"/>
          <ac:picMkLst>
            <pc:docMk/>
            <pc:sldMk cId="1652292556" sldId="457"/>
            <ac:picMk id="7" creationId="{BC93950C-325C-D80D-5287-F7D67FB08D7A}"/>
          </ac:picMkLst>
        </pc:picChg>
        <pc:picChg chg="mod">
          <ac:chgData name="di Santo, Anna" userId="2b3fff9e-2c5a-46b7-af3e-be281519fd02" providerId="ADAL" clId="{504319EA-C33F-45EF-86E5-70595700C68D}" dt="2024-03-05T14:21:11.918" v="1780" actId="1076"/>
          <ac:picMkLst>
            <pc:docMk/>
            <pc:sldMk cId="1652292556" sldId="457"/>
            <ac:picMk id="12" creationId="{00000000-0000-0000-0000-000000000000}"/>
          </ac:picMkLst>
        </pc:picChg>
        <pc:picChg chg="mod">
          <ac:chgData name="di Santo, Anna" userId="2b3fff9e-2c5a-46b7-af3e-be281519fd02" providerId="ADAL" clId="{504319EA-C33F-45EF-86E5-70595700C68D}" dt="2024-03-05T14:21:02.716" v="1778" actId="1076"/>
          <ac:picMkLst>
            <pc:docMk/>
            <pc:sldMk cId="1652292556" sldId="457"/>
            <ac:picMk id="16" creationId="{00000000-0000-0000-0000-000000000000}"/>
          </ac:picMkLst>
        </pc:picChg>
      </pc:sldChg>
      <pc:sldChg chg="addSp delSp modSp mod">
        <pc:chgData name="di Santo, Anna" userId="2b3fff9e-2c5a-46b7-af3e-be281519fd02" providerId="ADAL" clId="{504319EA-C33F-45EF-86E5-70595700C68D}" dt="2024-03-05T16:20:30.984" v="2086" actId="1076"/>
        <pc:sldMkLst>
          <pc:docMk/>
          <pc:sldMk cId="2058576475" sldId="477"/>
        </pc:sldMkLst>
        <pc:spChg chg="add mod">
          <ac:chgData name="di Santo, Anna" userId="2b3fff9e-2c5a-46b7-af3e-be281519fd02" providerId="ADAL" clId="{504319EA-C33F-45EF-86E5-70595700C68D}" dt="2024-03-05T16:20:23.052" v="2084" actId="207"/>
          <ac:spMkLst>
            <pc:docMk/>
            <pc:sldMk cId="2058576475" sldId="477"/>
            <ac:spMk id="2" creationId="{0F98DED0-9081-E026-270B-3CA38220AC6E}"/>
          </ac:spMkLst>
        </pc:spChg>
        <pc:spChg chg="del">
          <ac:chgData name="di Santo, Anna" userId="2b3fff9e-2c5a-46b7-af3e-be281519fd02" providerId="ADAL" clId="{504319EA-C33F-45EF-86E5-70595700C68D}" dt="2024-03-05T11:31:16.140" v="604" actId="21"/>
          <ac:spMkLst>
            <pc:docMk/>
            <pc:sldMk cId="2058576475" sldId="477"/>
            <ac:spMk id="12" creationId="{00000000-0000-0000-0000-000000000000}"/>
          </ac:spMkLst>
        </pc:spChg>
        <pc:spChg chg="del">
          <ac:chgData name="di Santo, Anna" userId="2b3fff9e-2c5a-46b7-af3e-be281519fd02" providerId="ADAL" clId="{504319EA-C33F-45EF-86E5-70595700C68D}" dt="2024-03-05T11:30:29.823" v="592" actId="21"/>
          <ac:spMkLst>
            <pc:docMk/>
            <pc:sldMk cId="2058576475" sldId="477"/>
            <ac:spMk id="19" creationId="{00000000-0000-0000-0000-000000000000}"/>
          </ac:spMkLst>
        </pc:spChg>
        <pc:spChg chg="del mod">
          <ac:chgData name="di Santo, Anna" userId="2b3fff9e-2c5a-46b7-af3e-be281519fd02" providerId="ADAL" clId="{504319EA-C33F-45EF-86E5-70595700C68D}" dt="2024-03-05T11:30:46.109" v="595" actId="21"/>
          <ac:spMkLst>
            <pc:docMk/>
            <pc:sldMk cId="2058576475" sldId="477"/>
            <ac:spMk id="20" creationId="{00000000-0000-0000-0000-000000000000}"/>
          </ac:spMkLst>
        </pc:spChg>
        <pc:spChg chg="del">
          <ac:chgData name="di Santo, Anna" userId="2b3fff9e-2c5a-46b7-af3e-be281519fd02" providerId="ADAL" clId="{504319EA-C33F-45EF-86E5-70595700C68D}" dt="2024-03-05T11:30:33.309" v="593" actId="21"/>
          <ac:spMkLst>
            <pc:docMk/>
            <pc:sldMk cId="2058576475" sldId="477"/>
            <ac:spMk id="21" creationId="{00000000-0000-0000-0000-000000000000}"/>
          </ac:spMkLst>
        </pc:spChg>
        <pc:spChg chg="del">
          <ac:chgData name="di Santo, Anna" userId="2b3fff9e-2c5a-46b7-af3e-be281519fd02" providerId="ADAL" clId="{504319EA-C33F-45EF-86E5-70595700C68D}" dt="2024-03-05T11:30:49.153" v="596" actId="21"/>
          <ac:spMkLst>
            <pc:docMk/>
            <pc:sldMk cId="2058576475" sldId="477"/>
            <ac:spMk id="22" creationId="{00000000-0000-0000-0000-000000000000}"/>
          </ac:spMkLst>
        </pc:spChg>
        <pc:spChg chg="del">
          <ac:chgData name="di Santo, Anna" userId="2b3fff9e-2c5a-46b7-af3e-be281519fd02" providerId="ADAL" clId="{504319EA-C33F-45EF-86E5-70595700C68D}" dt="2024-03-05T11:30:19.007" v="591" actId="21"/>
          <ac:spMkLst>
            <pc:docMk/>
            <pc:sldMk cId="2058576475" sldId="477"/>
            <ac:spMk id="23" creationId="{00000000-0000-0000-0000-000000000000}"/>
          </ac:spMkLst>
        </pc:spChg>
        <pc:spChg chg="del">
          <ac:chgData name="di Santo, Anna" userId="2b3fff9e-2c5a-46b7-af3e-be281519fd02" providerId="ADAL" clId="{504319EA-C33F-45EF-86E5-70595700C68D}" dt="2024-03-05T11:30:15.827" v="590" actId="21"/>
          <ac:spMkLst>
            <pc:docMk/>
            <pc:sldMk cId="2058576475" sldId="477"/>
            <ac:spMk id="24" creationId="{00000000-0000-0000-0000-000000000000}"/>
          </ac:spMkLst>
        </pc:spChg>
        <pc:spChg chg="del">
          <ac:chgData name="di Santo, Anna" userId="2b3fff9e-2c5a-46b7-af3e-be281519fd02" providerId="ADAL" clId="{504319EA-C33F-45EF-86E5-70595700C68D}" dt="2024-03-05T11:30:12.922" v="589" actId="21"/>
          <ac:spMkLst>
            <pc:docMk/>
            <pc:sldMk cId="2058576475" sldId="477"/>
            <ac:spMk id="25" creationId="{00000000-0000-0000-0000-000000000000}"/>
          </ac:spMkLst>
        </pc:spChg>
        <pc:spChg chg="mod">
          <ac:chgData name="di Santo, Anna" userId="2b3fff9e-2c5a-46b7-af3e-be281519fd02" providerId="ADAL" clId="{504319EA-C33F-45EF-86E5-70595700C68D}" dt="2024-03-05T11:31:35.249" v="606" actId="1076"/>
          <ac:spMkLst>
            <pc:docMk/>
            <pc:sldMk cId="2058576475" sldId="477"/>
            <ac:spMk id="26" creationId="{00000000-0000-0000-0000-000000000000}"/>
          </ac:spMkLst>
        </pc:spChg>
        <pc:spChg chg="mod ord">
          <ac:chgData name="di Santo, Anna" userId="2b3fff9e-2c5a-46b7-af3e-be281519fd02" providerId="ADAL" clId="{504319EA-C33F-45EF-86E5-70595700C68D}" dt="2024-03-05T11:33:04.366" v="625" actId="1076"/>
          <ac:spMkLst>
            <pc:docMk/>
            <pc:sldMk cId="2058576475" sldId="477"/>
            <ac:spMk id="27" creationId="{00000000-0000-0000-0000-000000000000}"/>
          </ac:spMkLst>
        </pc:spChg>
        <pc:spChg chg="mod ord">
          <ac:chgData name="di Santo, Anna" userId="2b3fff9e-2c5a-46b7-af3e-be281519fd02" providerId="ADAL" clId="{504319EA-C33F-45EF-86E5-70595700C68D}" dt="2024-03-05T11:32:46.497" v="622" actId="1076"/>
          <ac:spMkLst>
            <pc:docMk/>
            <pc:sldMk cId="2058576475" sldId="477"/>
            <ac:spMk id="30" creationId="{00000000-0000-0000-0000-000000000000}"/>
          </ac:spMkLst>
        </pc:spChg>
        <pc:spChg chg="mod">
          <ac:chgData name="di Santo, Anna" userId="2b3fff9e-2c5a-46b7-af3e-be281519fd02" providerId="ADAL" clId="{504319EA-C33F-45EF-86E5-70595700C68D}" dt="2024-03-05T11:32:56.351" v="624" actId="1076"/>
          <ac:spMkLst>
            <pc:docMk/>
            <pc:sldMk cId="2058576475" sldId="477"/>
            <ac:spMk id="32" creationId="{00000000-0000-0000-0000-000000000000}"/>
          </ac:spMkLst>
        </pc:spChg>
        <pc:spChg chg="del">
          <ac:chgData name="di Santo, Anna" userId="2b3fff9e-2c5a-46b7-af3e-be281519fd02" providerId="ADAL" clId="{504319EA-C33F-45EF-86E5-70595700C68D}" dt="2024-03-05T11:31:16.140" v="604" actId="21"/>
          <ac:spMkLst>
            <pc:docMk/>
            <pc:sldMk cId="2058576475" sldId="477"/>
            <ac:spMk id="34" creationId="{D0F25855-63BF-44FA-9787-2ED0AF8D319D}"/>
          </ac:spMkLst>
        </pc:spChg>
        <pc:spChg chg="del">
          <ac:chgData name="di Santo, Anna" userId="2b3fff9e-2c5a-46b7-af3e-be281519fd02" providerId="ADAL" clId="{504319EA-C33F-45EF-86E5-70595700C68D}" dt="2024-03-05T11:31:03.270" v="602" actId="21"/>
          <ac:spMkLst>
            <pc:docMk/>
            <pc:sldMk cId="2058576475" sldId="477"/>
            <ac:spMk id="36" creationId="{EA661F80-5B8B-4D83-8BD8-D48BA0E1C10F}"/>
          </ac:spMkLst>
        </pc:spChg>
        <pc:spChg chg="del">
          <ac:chgData name="di Santo, Anna" userId="2b3fff9e-2c5a-46b7-af3e-be281519fd02" providerId="ADAL" clId="{504319EA-C33F-45EF-86E5-70595700C68D}" dt="2024-03-05T11:31:01.294" v="601" actId="21"/>
          <ac:spMkLst>
            <pc:docMk/>
            <pc:sldMk cId="2058576475" sldId="477"/>
            <ac:spMk id="37" creationId="{CCDF8E68-5E01-461E-9434-AA491510B6DD}"/>
          </ac:spMkLst>
        </pc:spChg>
        <pc:spChg chg="del">
          <ac:chgData name="di Santo, Anna" userId="2b3fff9e-2c5a-46b7-af3e-be281519fd02" providerId="ADAL" clId="{504319EA-C33F-45EF-86E5-70595700C68D}" dt="2024-03-05T11:30:06.355" v="588" actId="21"/>
          <ac:spMkLst>
            <pc:docMk/>
            <pc:sldMk cId="2058576475" sldId="477"/>
            <ac:spMk id="38" creationId="{4C4DB03C-4A7A-4868-84F8-83445102D3D3}"/>
          </ac:spMkLst>
        </pc:spChg>
        <pc:grpChg chg="del">
          <ac:chgData name="di Santo, Anna" userId="2b3fff9e-2c5a-46b7-af3e-be281519fd02" providerId="ADAL" clId="{504319EA-C33F-45EF-86E5-70595700C68D}" dt="2024-03-05T11:27:06.153" v="585" actId="21"/>
          <ac:grpSpMkLst>
            <pc:docMk/>
            <pc:sldMk cId="2058576475" sldId="477"/>
            <ac:grpSpMk id="5" creationId="{00000000-0000-0000-0000-000000000000}"/>
          </ac:grpSpMkLst>
        </pc:grpChg>
        <pc:grpChg chg="del">
          <ac:chgData name="di Santo, Anna" userId="2b3fff9e-2c5a-46b7-af3e-be281519fd02" providerId="ADAL" clId="{504319EA-C33F-45EF-86E5-70595700C68D}" dt="2024-03-05T11:31:11.147" v="603" actId="478"/>
          <ac:grpSpMkLst>
            <pc:docMk/>
            <pc:sldMk cId="2058576475" sldId="477"/>
            <ac:grpSpMk id="17" creationId="{00000000-0000-0000-0000-000000000000}"/>
          </ac:grpSpMkLst>
        </pc:grpChg>
        <pc:picChg chg="add mod">
          <ac:chgData name="di Santo, Anna" userId="2b3fff9e-2c5a-46b7-af3e-be281519fd02" providerId="ADAL" clId="{504319EA-C33F-45EF-86E5-70595700C68D}" dt="2024-03-05T16:20:30.984" v="2086" actId="1076"/>
          <ac:picMkLst>
            <pc:docMk/>
            <pc:sldMk cId="2058576475" sldId="477"/>
            <ac:picMk id="4" creationId="{EB5813A8-F610-1A98-FEEF-CBF121111355}"/>
          </ac:picMkLst>
        </pc:picChg>
        <pc:picChg chg="del mod">
          <ac:chgData name="di Santo, Anna" userId="2b3fff9e-2c5a-46b7-af3e-be281519fd02" providerId="ADAL" clId="{504319EA-C33F-45EF-86E5-70595700C68D}" dt="2024-03-05T11:30:58.645" v="600" actId="21"/>
          <ac:picMkLst>
            <pc:docMk/>
            <pc:sldMk cId="2058576475" sldId="477"/>
            <ac:picMk id="8" creationId="{00000000-0000-0000-0000-000000000000}"/>
          </ac:picMkLst>
        </pc:picChg>
        <pc:picChg chg="del">
          <ac:chgData name="di Santo, Anna" userId="2b3fff9e-2c5a-46b7-af3e-be281519fd02" providerId="ADAL" clId="{504319EA-C33F-45EF-86E5-70595700C68D}" dt="2024-03-05T11:30:56.015" v="598" actId="21"/>
          <ac:picMkLst>
            <pc:docMk/>
            <pc:sldMk cId="2058576475" sldId="477"/>
            <ac:picMk id="9" creationId="{00000000-0000-0000-0000-000000000000}"/>
          </ac:picMkLst>
        </pc:picChg>
        <pc:picChg chg="add mod">
          <ac:chgData name="di Santo, Anna" userId="2b3fff9e-2c5a-46b7-af3e-be281519fd02" providerId="ADAL" clId="{504319EA-C33F-45EF-86E5-70595700C68D}" dt="2024-03-05T11:32:39.709" v="621" actId="1076"/>
          <ac:picMkLst>
            <pc:docMk/>
            <pc:sldMk cId="2058576475" sldId="477"/>
            <ac:picMk id="28" creationId="{73949377-A7BB-048A-E427-C53AD9E0D2E0}"/>
          </ac:picMkLst>
        </pc:picChg>
        <pc:picChg chg="mod">
          <ac:chgData name="di Santo, Anna" userId="2b3fff9e-2c5a-46b7-af3e-be281519fd02" providerId="ADAL" clId="{504319EA-C33F-45EF-86E5-70595700C68D}" dt="2024-03-05T11:32:51.699" v="623" actId="1076"/>
          <ac:picMkLst>
            <pc:docMk/>
            <pc:sldMk cId="2058576475" sldId="477"/>
            <ac:picMk id="29" creationId="{00000000-0000-0000-0000-000000000000}"/>
          </ac:picMkLst>
        </pc:picChg>
        <pc:picChg chg="del">
          <ac:chgData name="di Santo, Anna" userId="2b3fff9e-2c5a-46b7-af3e-be281519fd02" providerId="ADAL" clId="{504319EA-C33F-45EF-86E5-70595700C68D}" dt="2024-03-05T11:30:51.967" v="597" actId="21"/>
          <ac:picMkLst>
            <pc:docMk/>
            <pc:sldMk cId="2058576475" sldId="477"/>
            <ac:picMk id="35" creationId="{53872AC6-BBEB-4383-BE35-D486A589C76E}"/>
          </ac:picMkLst>
        </pc:picChg>
      </pc:sldChg>
      <pc:sldChg chg="addSp delSp modSp mod">
        <pc:chgData name="di Santo, Anna" userId="2b3fff9e-2c5a-46b7-af3e-be281519fd02" providerId="ADAL" clId="{504319EA-C33F-45EF-86E5-70595700C68D}" dt="2024-03-05T16:21:13.444" v="2092" actId="1076"/>
        <pc:sldMkLst>
          <pc:docMk/>
          <pc:sldMk cId="3234847176" sldId="478"/>
        </pc:sldMkLst>
        <pc:spChg chg="add mod">
          <ac:chgData name="di Santo, Anna" userId="2b3fff9e-2c5a-46b7-af3e-be281519fd02" providerId="ADAL" clId="{504319EA-C33F-45EF-86E5-70595700C68D}" dt="2024-03-05T16:20:45.469" v="2088" actId="207"/>
          <ac:spMkLst>
            <pc:docMk/>
            <pc:sldMk cId="3234847176" sldId="478"/>
            <ac:spMk id="2" creationId="{7C61B780-A60A-F3CC-DDE3-D7BB52B639A3}"/>
          </ac:spMkLst>
        </pc:spChg>
        <pc:spChg chg="add del">
          <ac:chgData name="di Santo, Anna" userId="2b3fff9e-2c5a-46b7-af3e-be281519fd02" providerId="ADAL" clId="{504319EA-C33F-45EF-86E5-70595700C68D}" dt="2024-03-05T16:21:06.961" v="2091" actId="11529"/>
          <ac:spMkLst>
            <pc:docMk/>
            <pc:sldMk cId="3234847176" sldId="478"/>
            <ac:spMk id="5" creationId="{3F3488B2-6B5B-215E-A9B5-B23B529E59B4}"/>
          </ac:spMkLst>
        </pc:spChg>
        <pc:spChg chg="del">
          <ac:chgData name="di Santo, Anna" userId="2b3fff9e-2c5a-46b7-af3e-be281519fd02" providerId="ADAL" clId="{504319EA-C33F-45EF-86E5-70595700C68D}" dt="2024-03-05T11:35:04.416" v="630" actId="21"/>
          <ac:spMkLst>
            <pc:docMk/>
            <pc:sldMk cId="3234847176" sldId="478"/>
            <ac:spMk id="8" creationId="{5B730F15-3E91-4CA7-8F78-5334F9B16D92}"/>
          </ac:spMkLst>
        </pc:spChg>
        <pc:spChg chg="del">
          <ac:chgData name="di Santo, Anna" userId="2b3fff9e-2c5a-46b7-af3e-be281519fd02" providerId="ADAL" clId="{504319EA-C33F-45EF-86E5-70595700C68D}" dt="2024-03-05T11:35:06.985" v="631" actId="21"/>
          <ac:spMkLst>
            <pc:docMk/>
            <pc:sldMk cId="3234847176" sldId="478"/>
            <ac:spMk id="13" creationId="{07A99611-0942-418F-AEF2-6A9F3084C3D9}"/>
          </ac:spMkLst>
        </pc:spChg>
        <pc:spChg chg="mod">
          <ac:chgData name="di Santo, Anna" userId="2b3fff9e-2c5a-46b7-af3e-be281519fd02" providerId="ADAL" clId="{504319EA-C33F-45EF-86E5-70595700C68D}" dt="2024-03-05T09:50:56.807" v="15" actId="20577"/>
          <ac:spMkLst>
            <pc:docMk/>
            <pc:sldMk cId="3234847176" sldId="478"/>
            <ac:spMk id="17" creationId="{00000000-0000-0000-0000-000000000000}"/>
          </ac:spMkLst>
        </pc:spChg>
        <pc:picChg chg="del">
          <ac:chgData name="di Santo, Anna" userId="2b3fff9e-2c5a-46b7-af3e-be281519fd02" providerId="ADAL" clId="{504319EA-C33F-45EF-86E5-70595700C68D}" dt="2024-03-05T11:35:02.633" v="629" actId="21"/>
          <ac:picMkLst>
            <pc:docMk/>
            <pc:sldMk cId="3234847176" sldId="478"/>
            <ac:picMk id="3" creationId="{28484E6C-5E0F-45CE-9B97-774FE7FE6C67}"/>
          </ac:picMkLst>
        </pc:picChg>
        <pc:picChg chg="add mod">
          <ac:chgData name="di Santo, Anna" userId="2b3fff9e-2c5a-46b7-af3e-be281519fd02" providerId="ADAL" clId="{504319EA-C33F-45EF-86E5-70595700C68D}" dt="2024-03-05T16:21:13.444" v="2092" actId="1076"/>
          <ac:picMkLst>
            <pc:docMk/>
            <pc:sldMk cId="3234847176" sldId="478"/>
            <ac:picMk id="3" creationId="{5C10CAEE-7762-7C0B-2BF0-D480F2F9C559}"/>
          </ac:picMkLst>
        </pc:picChg>
        <pc:picChg chg="add mod">
          <ac:chgData name="di Santo, Anna" userId="2b3fff9e-2c5a-46b7-af3e-be281519fd02" providerId="ADAL" clId="{504319EA-C33F-45EF-86E5-70595700C68D}" dt="2024-03-05T11:35:13.881" v="632" actId="1076"/>
          <ac:picMkLst>
            <pc:docMk/>
            <pc:sldMk cId="3234847176" sldId="478"/>
            <ac:picMk id="4" creationId="{FAC47AA8-A15C-6441-006A-7B30E1E5BC24}"/>
          </ac:picMkLst>
        </pc:picChg>
        <pc:picChg chg="del">
          <ac:chgData name="di Santo, Anna" userId="2b3fff9e-2c5a-46b7-af3e-be281519fd02" providerId="ADAL" clId="{504319EA-C33F-45EF-86E5-70595700C68D}" dt="2024-03-05T11:35:00.454" v="628" actId="21"/>
          <ac:picMkLst>
            <pc:docMk/>
            <pc:sldMk cId="3234847176" sldId="478"/>
            <ac:picMk id="9" creationId="{06020399-5CEB-4484-97CF-0B9867C728CD}"/>
          </ac:picMkLst>
        </pc:picChg>
      </pc:sldChg>
      <pc:sldChg chg="addSp delSp modSp mod delAnim">
        <pc:chgData name="di Santo, Anna" userId="2b3fff9e-2c5a-46b7-af3e-be281519fd02" providerId="ADAL" clId="{504319EA-C33F-45EF-86E5-70595700C68D}" dt="2024-03-06T15:38:31.115" v="2161" actId="1076"/>
        <pc:sldMkLst>
          <pc:docMk/>
          <pc:sldMk cId="3002276083" sldId="480"/>
        </pc:sldMkLst>
        <pc:spChg chg="add mod">
          <ac:chgData name="di Santo, Anna" userId="2b3fff9e-2c5a-46b7-af3e-be281519fd02" providerId="ADAL" clId="{504319EA-C33F-45EF-86E5-70595700C68D}" dt="2024-03-06T15:38:21.328" v="2159" actId="207"/>
          <ac:spMkLst>
            <pc:docMk/>
            <pc:sldMk cId="3002276083" sldId="480"/>
            <ac:spMk id="2" creationId="{C086C87E-6B06-4D65-302D-7390271F3DD6}"/>
          </ac:spMkLst>
        </pc:spChg>
        <pc:spChg chg="del mod">
          <ac:chgData name="di Santo, Anna" userId="2b3fff9e-2c5a-46b7-af3e-be281519fd02" providerId="ADAL" clId="{504319EA-C33F-45EF-86E5-70595700C68D}" dt="2024-03-05T14:11:16.096" v="1542" actId="478"/>
          <ac:spMkLst>
            <pc:docMk/>
            <pc:sldMk cId="3002276083" sldId="480"/>
            <ac:spMk id="8" creationId="{00000000-0000-0000-0000-000000000000}"/>
          </ac:spMkLst>
        </pc:spChg>
        <pc:spChg chg="del">
          <ac:chgData name="di Santo, Anna" userId="2b3fff9e-2c5a-46b7-af3e-be281519fd02" providerId="ADAL" clId="{504319EA-C33F-45EF-86E5-70595700C68D}" dt="2024-03-05T14:11:24.547" v="1544" actId="21"/>
          <ac:spMkLst>
            <pc:docMk/>
            <pc:sldMk cId="3002276083" sldId="480"/>
            <ac:spMk id="9" creationId="{00000000-0000-0000-0000-000000000000}"/>
          </ac:spMkLst>
        </pc:spChg>
        <pc:spChg chg="del">
          <ac:chgData name="di Santo, Anna" userId="2b3fff9e-2c5a-46b7-af3e-be281519fd02" providerId="ADAL" clId="{504319EA-C33F-45EF-86E5-70595700C68D}" dt="2024-03-05T13:53:02.667" v="825" actId="478"/>
          <ac:spMkLst>
            <pc:docMk/>
            <pc:sldMk cId="3002276083" sldId="480"/>
            <ac:spMk id="11" creationId="{00000000-0000-0000-0000-000000000000}"/>
          </ac:spMkLst>
        </pc:spChg>
        <pc:spChg chg="del mod">
          <ac:chgData name="di Santo, Anna" userId="2b3fff9e-2c5a-46b7-af3e-be281519fd02" providerId="ADAL" clId="{504319EA-C33F-45EF-86E5-70595700C68D}" dt="2024-03-05T14:12:03.933" v="1550" actId="21"/>
          <ac:spMkLst>
            <pc:docMk/>
            <pc:sldMk cId="3002276083" sldId="480"/>
            <ac:spMk id="12" creationId="{00000000-0000-0000-0000-000000000000}"/>
          </ac:spMkLst>
        </pc:spChg>
        <pc:spChg chg="mod">
          <ac:chgData name="di Santo, Anna" userId="2b3fff9e-2c5a-46b7-af3e-be281519fd02" providerId="ADAL" clId="{504319EA-C33F-45EF-86E5-70595700C68D}" dt="2024-03-05T14:12:54.668" v="1603" actId="20577"/>
          <ac:spMkLst>
            <pc:docMk/>
            <pc:sldMk cId="3002276083" sldId="480"/>
            <ac:spMk id="14" creationId="{00000000-0000-0000-0000-000000000000}"/>
          </ac:spMkLst>
        </pc:spChg>
        <pc:spChg chg="del mod">
          <ac:chgData name="di Santo, Anna" userId="2b3fff9e-2c5a-46b7-af3e-be281519fd02" providerId="ADAL" clId="{504319EA-C33F-45EF-86E5-70595700C68D}" dt="2024-03-05T14:11:08.789" v="1540" actId="478"/>
          <ac:spMkLst>
            <pc:docMk/>
            <pc:sldMk cId="3002276083" sldId="480"/>
            <ac:spMk id="15" creationId="{00000000-0000-0000-0000-000000000000}"/>
          </ac:spMkLst>
        </pc:spChg>
        <pc:spChg chg="del">
          <ac:chgData name="di Santo, Anna" userId="2b3fff9e-2c5a-46b7-af3e-be281519fd02" providerId="ADAL" clId="{504319EA-C33F-45EF-86E5-70595700C68D}" dt="2024-03-05T13:53:02.667" v="825" actId="478"/>
          <ac:spMkLst>
            <pc:docMk/>
            <pc:sldMk cId="3002276083" sldId="480"/>
            <ac:spMk id="18" creationId="{00000000-0000-0000-0000-000000000000}"/>
          </ac:spMkLst>
        </pc:spChg>
        <pc:spChg chg="del mod">
          <ac:chgData name="di Santo, Anna" userId="2b3fff9e-2c5a-46b7-af3e-be281519fd02" providerId="ADAL" clId="{504319EA-C33F-45EF-86E5-70595700C68D}" dt="2024-03-05T14:11:21.752" v="1543" actId="21"/>
          <ac:spMkLst>
            <pc:docMk/>
            <pc:sldMk cId="3002276083" sldId="480"/>
            <ac:spMk id="19" creationId="{00000000-0000-0000-0000-000000000000}"/>
          </ac:spMkLst>
        </pc:spChg>
        <pc:spChg chg="del mod">
          <ac:chgData name="di Santo, Anna" userId="2b3fff9e-2c5a-46b7-af3e-be281519fd02" providerId="ADAL" clId="{504319EA-C33F-45EF-86E5-70595700C68D}" dt="2024-03-05T14:11:37.305" v="1547" actId="21"/>
          <ac:spMkLst>
            <pc:docMk/>
            <pc:sldMk cId="3002276083" sldId="480"/>
            <ac:spMk id="20" creationId="{00000000-0000-0000-0000-000000000000}"/>
          </ac:spMkLst>
        </pc:spChg>
        <pc:spChg chg="del">
          <ac:chgData name="di Santo, Anna" userId="2b3fff9e-2c5a-46b7-af3e-be281519fd02" providerId="ADAL" clId="{504319EA-C33F-45EF-86E5-70595700C68D}" dt="2024-03-05T13:50:47.199" v="812" actId="21"/>
          <ac:spMkLst>
            <pc:docMk/>
            <pc:sldMk cId="3002276083" sldId="480"/>
            <ac:spMk id="22" creationId="{5F2462FB-8957-44FF-896E-503F13F22272}"/>
          </ac:spMkLst>
        </pc:spChg>
        <pc:spChg chg="del">
          <ac:chgData name="di Santo, Anna" userId="2b3fff9e-2c5a-46b7-af3e-be281519fd02" providerId="ADAL" clId="{504319EA-C33F-45EF-86E5-70595700C68D}" dt="2024-03-05T13:50:50.889" v="813" actId="478"/>
          <ac:spMkLst>
            <pc:docMk/>
            <pc:sldMk cId="3002276083" sldId="480"/>
            <ac:spMk id="23" creationId="{00000000-0000-0000-0000-000000000000}"/>
          </ac:spMkLst>
        </pc:spChg>
        <pc:spChg chg="del mod">
          <ac:chgData name="di Santo, Anna" userId="2b3fff9e-2c5a-46b7-af3e-be281519fd02" providerId="ADAL" clId="{504319EA-C33F-45EF-86E5-70595700C68D}" dt="2024-03-05T13:50:42.393" v="811" actId="21"/>
          <ac:spMkLst>
            <pc:docMk/>
            <pc:sldMk cId="3002276083" sldId="480"/>
            <ac:spMk id="24" creationId="{00000000-0000-0000-0000-000000000000}"/>
          </ac:spMkLst>
        </pc:spChg>
        <pc:spChg chg="del">
          <ac:chgData name="di Santo, Anna" userId="2b3fff9e-2c5a-46b7-af3e-be281519fd02" providerId="ADAL" clId="{504319EA-C33F-45EF-86E5-70595700C68D}" dt="2024-03-05T13:50:50.889" v="813" actId="478"/>
          <ac:spMkLst>
            <pc:docMk/>
            <pc:sldMk cId="3002276083" sldId="480"/>
            <ac:spMk id="25" creationId="{69C4C92B-A19C-448C-A4AF-F4F41B3E8C58}"/>
          </ac:spMkLst>
        </pc:spChg>
        <pc:picChg chg="add mod">
          <ac:chgData name="di Santo, Anna" userId="2b3fff9e-2c5a-46b7-af3e-be281519fd02" providerId="ADAL" clId="{504319EA-C33F-45EF-86E5-70595700C68D}" dt="2024-03-06T15:38:31.115" v="2161" actId="1076"/>
          <ac:picMkLst>
            <pc:docMk/>
            <pc:sldMk cId="3002276083" sldId="480"/>
            <ac:picMk id="3" creationId="{1CD0C8AB-38DA-53DA-C25F-6C54BD91E861}"/>
          </ac:picMkLst>
        </pc:picChg>
        <pc:picChg chg="del">
          <ac:chgData name="di Santo, Anna" userId="2b3fff9e-2c5a-46b7-af3e-be281519fd02" providerId="ADAL" clId="{504319EA-C33F-45EF-86E5-70595700C68D}" dt="2024-03-05T13:50:37.055" v="809" actId="21"/>
          <ac:picMkLst>
            <pc:docMk/>
            <pc:sldMk cId="3002276083" sldId="480"/>
            <ac:picMk id="3" creationId="{E4A42A2B-132F-44B7-A42D-C99F33C8245C}"/>
          </ac:picMkLst>
        </pc:picChg>
        <pc:picChg chg="del">
          <ac:chgData name="di Santo, Anna" userId="2b3fff9e-2c5a-46b7-af3e-be281519fd02" providerId="ADAL" clId="{504319EA-C33F-45EF-86E5-70595700C68D}" dt="2024-03-05T13:52:41.740" v="817" actId="21"/>
          <ac:picMkLst>
            <pc:docMk/>
            <pc:sldMk cId="3002276083" sldId="480"/>
            <ac:picMk id="4" creationId="{00000000-0000-0000-0000-000000000000}"/>
          </ac:picMkLst>
        </pc:picChg>
        <pc:picChg chg="add mod ord">
          <ac:chgData name="di Santo, Anna" userId="2b3fff9e-2c5a-46b7-af3e-be281519fd02" providerId="ADAL" clId="{504319EA-C33F-45EF-86E5-70595700C68D}" dt="2024-03-05T14:12:09.186" v="1552" actId="1076"/>
          <ac:picMkLst>
            <pc:docMk/>
            <pc:sldMk cId="3002276083" sldId="480"/>
            <ac:picMk id="5" creationId="{CC5E1752-A158-B83A-E15C-5C91BBC91DFF}"/>
          </ac:picMkLst>
        </pc:picChg>
        <pc:picChg chg="del">
          <ac:chgData name="di Santo, Anna" userId="2b3fff9e-2c5a-46b7-af3e-be281519fd02" providerId="ADAL" clId="{504319EA-C33F-45EF-86E5-70595700C68D}" dt="2024-03-05T13:50:30.989" v="807" actId="21"/>
          <ac:picMkLst>
            <pc:docMk/>
            <pc:sldMk cId="3002276083" sldId="480"/>
            <ac:picMk id="10" creationId="{00000000-0000-0000-0000-000000000000}"/>
          </ac:picMkLst>
        </pc:picChg>
        <pc:picChg chg="del">
          <ac:chgData name="di Santo, Anna" userId="2b3fff9e-2c5a-46b7-af3e-be281519fd02" providerId="ADAL" clId="{504319EA-C33F-45EF-86E5-70595700C68D}" dt="2024-03-05T13:52:29.139" v="816" actId="21"/>
          <ac:picMkLst>
            <pc:docMk/>
            <pc:sldMk cId="3002276083" sldId="480"/>
            <ac:picMk id="13" creationId="{00000000-0000-0000-0000-000000000000}"/>
          </ac:picMkLst>
        </pc:picChg>
        <pc:picChg chg="del">
          <ac:chgData name="di Santo, Anna" userId="2b3fff9e-2c5a-46b7-af3e-be281519fd02" providerId="ADAL" clId="{504319EA-C33F-45EF-86E5-70595700C68D}" dt="2024-03-05T13:53:06.158" v="826" actId="478"/>
          <ac:picMkLst>
            <pc:docMk/>
            <pc:sldMk cId="3002276083" sldId="480"/>
            <ac:picMk id="16" creationId="{00000000-0000-0000-0000-000000000000}"/>
          </ac:picMkLst>
        </pc:picChg>
      </pc:sldChg>
      <pc:sldChg chg="addSp delSp modSp mod delAnim">
        <pc:chgData name="di Santo, Anna" userId="2b3fff9e-2c5a-46b7-af3e-be281519fd02" providerId="ADAL" clId="{504319EA-C33F-45EF-86E5-70595700C68D}" dt="2024-03-05T16:19:36.881" v="2078" actId="1076"/>
        <pc:sldMkLst>
          <pc:docMk/>
          <pc:sldMk cId="3743961472" sldId="481"/>
        </pc:sldMkLst>
        <pc:spChg chg="add mod">
          <ac:chgData name="di Santo, Anna" userId="2b3fff9e-2c5a-46b7-af3e-be281519fd02" providerId="ADAL" clId="{504319EA-C33F-45EF-86E5-70595700C68D}" dt="2024-03-05T16:19:30.499" v="2076" actId="207"/>
          <ac:spMkLst>
            <pc:docMk/>
            <pc:sldMk cId="3743961472" sldId="481"/>
            <ac:spMk id="2" creationId="{2ECD3A13-D559-CE70-11B4-CE1E87E9F989}"/>
          </ac:spMkLst>
        </pc:spChg>
        <pc:spChg chg="mod">
          <ac:chgData name="di Santo, Anna" userId="2b3fff9e-2c5a-46b7-af3e-be281519fd02" providerId="ADAL" clId="{504319EA-C33F-45EF-86E5-70595700C68D}" dt="2024-03-05T11:22:02.452" v="556" actId="1076"/>
          <ac:spMkLst>
            <pc:docMk/>
            <pc:sldMk cId="3743961472" sldId="481"/>
            <ac:spMk id="3" creationId="{00000000-0000-0000-0000-000000000000}"/>
          </ac:spMkLst>
        </pc:spChg>
        <pc:spChg chg="add mod">
          <ac:chgData name="di Santo, Anna" userId="2b3fff9e-2c5a-46b7-af3e-be281519fd02" providerId="ADAL" clId="{504319EA-C33F-45EF-86E5-70595700C68D}" dt="2024-03-05T11:24:06.059" v="583" actId="1582"/>
          <ac:spMkLst>
            <pc:docMk/>
            <pc:sldMk cId="3743961472" sldId="481"/>
            <ac:spMk id="5" creationId="{CE9C1117-FA3E-A173-6291-AEC67903C4CE}"/>
          </ac:spMkLst>
        </pc:spChg>
        <pc:spChg chg="mod">
          <ac:chgData name="di Santo, Anna" userId="2b3fff9e-2c5a-46b7-af3e-be281519fd02" providerId="ADAL" clId="{504319EA-C33F-45EF-86E5-70595700C68D}" dt="2024-03-05T11:18:50.434" v="535" actId="1076"/>
          <ac:spMkLst>
            <pc:docMk/>
            <pc:sldMk cId="3743961472" sldId="481"/>
            <ac:spMk id="8" creationId="{00000000-0000-0000-0000-000000000000}"/>
          </ac:spMkLst>
        </pc:spChg>
        <pc:spChg chg="mod">
          <ac:chgData name="di Santo, Anna" userId="2b3fff9e-2c5a-46b7-af3e-be281519fd02" providerId="ADAL" clId="{504319EA-C33F-45EF-86E5-70595700C68D}" dt="2024-03-05T11:22:35.140" v="562" actId="1076"/>
          <ac:spMkLst>
            <pc:docMk/>
            <pc:sldMk cId="3743961472" sldId="481"/>
            <ac:spMk id="13" creationId="{00000000-0000-0000-0000-000000000000}"/>
          </ac:spMkLst>
        </pc:spChg>
        <pc:spChg chg="mod">
          <ac:chgData name="di Santo, Anna" userId="2b3fff9e-2c5a-46b7-af3e-be281519fd02" providerId="ADAL" clId="{504319EA-C33F-45EF-86E5-70595700C68D}" dt="2024-03-05T11:22:14.735" v="558" actId="1076"/>
          <ac:spMkLst>
            <pc:docMk/>
            <pc:sldMk cId="3743961472" sldId="481"/>
            <ac:spMk id="14" creationId="{00000000-0000-0000-0000-000000000000}"/>
          </ac:spMkLst>
        </pc:spChg>
        <pc:spChg chg="del mod">
          <ac:chgData name="di Santo, Anna" userId="2b3fff9e-2c5a-46b7-af3e-be281519fd02" providerId="ADAL" clId="{504319EA-C33F-45EF-86E5-70595700C68D}" dt="2024-03-05T11:21:18.802" v="545" actId="21"/>
          <ac:spMkLst>
            <pc:docMk/>
            <pc:sldMk cId="3743961472" sldId="481"/>
            <ac:spMk id="19" creationId="{00000000-0000-0000-0000-000000000000}"/>
          </ac:spMkLst>
        </pc:spChg>
        <pc:spChg chg="mod ord">
          <ac:chgData name="di Santo, Anna" userId="2b3fff9e-2c5a-46b7-af3e-be281519fd02" providerId="ADAL" clId="{504319EA-C33F-45EF-86E5-70595700C68D}" dt="2024-03-05T11:22:58.455" v="569" actId="166"/>
          <ac:spMkLst>
            <pc:docMk/>
            <pc:sldMk cId="3743961472" sldId="481"/>
            <ac:spMk id="21" creationId="{00000000-0000-0000-0000-000000000000}"/>
          </ac:spMkLst>
        </pc:spChg>
        <pc:spChg chg="mod ord">
          <ac:chgData name="di Santo, Anna" userId="2b3fff9e-2c5a-46b7-af3e-be281519fd02" providerId="ADAL" clId="{504319EA-C33F-45EF-86E5-70595700C68D}" dt="2024-03-05T11:23:25.081" v="578" actId="1076"/>
          <ac:spMkLst>
            <pc:docMk/>
            <pc:sldMk cId="3743961472" sldId="481"/>
            <ac:spMk id="28" creationId="{48460D99-B60D-4950-8BBC-849E9DC003D7}"/>
          </ac:spMkLst>
        </pc:spChg>
        <pc:spChg chg="mod">
          <ac:chgData name="di Santo, Anna" userId="2b3fff9e-2c5a-46b7-af3e-be281519fd02" providerId="ADAL" clId="{504319EA-C33F-45EF-86E5-70595700C68D}" dt="2024-03-05T11:18:54.557" v="536" actId="1076"/>
          <ac:spMkLst>
            <pc:docMk/>
            <pc:sldMk cId="3743961472" sldId="481"/>
            <ac:spMk id="38" creationId="{34F191A8-2BA6-4A2F-84FA-456299A73F9B}"/>
          </ac:spMkLst>
        </pc:spChg>
        <pc:picChg chg="add mod ord">
          <ac:chgData name="di Santo, Anna" userId="2b3fff9e-2c5a-46b7-af3e-be281519fd02" providerId="ADAL" clId="{504319EA-C33F-45EF-86E5-70595700C68D}" dt="2024-03-05T11:23:10.351" v="574" actId="1076"/>
          <ac:picMkLst>
            <pc:docMk/>
            <pc:sldMk cId="3743961472" sldId="481"/>
            <ac:picMk id="4" creationId="{190EA896-608C-9DC7-4154-78E2B6CDA6C8}"/>
          </ac:picMkLst>
        </pc:picChg>
        <pc:picChg chg="del">
          <ac:chgData name="di Santo, Anna" userId="2b3fff9e-2c5a-46b7-af3e-be281519fd02" providerId="ADAL" clId="{504319EA-C33F-45EF-86E5-70595700C68D}" dt="2024-03-05T11:20:53.358" v="539" actId="21"/>
          <ac:picMkLst>
            <pc:docMk/>
            <pc:sldMk cId="3743961472" sldId="481"/>
            <ac:picMk id="6" creationId="{9745B819-1B33-4007-BF6A-247CB301386D}"/>
          </ac:picMkLst>
        </pc:picChg>
        <pc:picChg chg="add mod">
          <ac:chgData name="di Santo, Anna" userId="2b3fff9e-2c5a-46b7-af3e-be281519fd02" providerId="ADAL" clId="{504319EA-C33F-45EF-86E5-70595700C68D}" dt="2024-03-05T16:19:36.881" v="2078" actId="1076"/>
          <ac:picMkLst>
            <pc:docMk/>
            <pc:sldMk cId="3743961472" sldId="481"/>
            <ac:picMk id="6" creationId="{FAD24E35-B15B-4F8D-E119-827293843233}"/>
          </ac:picMkLst>
        </pc:picChg>
        <pc:picChg chg="mod ord">
          <ac:chgData name="di Santo, Anna" userId="2b3fff9e-2c5a-46b7-af3e-be281519fd02" providerId="ADAL" clId="{504319EA-C33F-45EF-86E5-70595700C68D}" dt="2024-03-05T11:24:12.139" v="584" actId="1076"/>
          <ac:picMkLst>
            <pc:docMk/>
            <pc:sldMk cId="3743961472" sldId="481"/>
            <ac:picMk id="17" creationId="{00000000-0000-0000-0000-000000000000}"/>
          </ac:picMkLst>
        </pc:picChg>
        <pc:picChg chg="del">
          <ac:chgData name="di Santo, Anna" userId="2b3fff9e-2c5a-46b7-af3e-be281519fd02" providerId="ADAL" clId="{504319EA-C33F-45EF-86E5-70595700C68D}" dt="2024-03-05T11:20:56.920" v="540" actId="21"/>
          <ac:picMkLst>
            <pc:docMk/>
            <pc:sldMk cId="3743961472" sldId="481"/>
            <ac:picMk id="26" creationId="{83F51A5D-DDE5-43A5-AE2F-3F518917FEF1}"/>
          </ac:picMkLst>
        </pc:picChg>
        <pc:picChg chg="mod ord">
          <ac:chgData name="di Santo, Anna" userId="2b3fff9e-2c5a-46b7-af3e-be281519fd02" providerId="ADAL" clId="{504319EA-C33F-45EF-86E5-70595700C68D}" dt="2024-03-05T11:23:32.454" v="579" actId="1076"/>
          <ac:picMkLst>
            <pc:docMk/>
            <pc:sldMk cId="3743961472" sldId="481"/>
            <ac:picMk id="35" creationId="{9E94116A-A762-4020-9CF1-8283AF6C46D3}"/>
          </ac:picMkLst>
        </pc:picChg>
      </pc:sldChg>
      <pc:sldChg chg="addSp delSp modSp mod">
        <pc:chgData name="di Santo, Anna" userId="2b3fff9e-2c5a-46b7-af3e-be281519fd02" providerId="ADAL" clId="{504319EA-C33F-45EF-86E5-70595700C68D}" dt="2024-03-18T11:18:13.137" v="2592" actId="1076"/>
        <pc:sldMkLst>
          <pc:docMk/>
          <pc:sldMk cId="4045965577" sldId="485"/>
        </pc:sldMkLst>
        <pc:spChg chg="add mod">
          <ac:chgData name="di Santo, Anna" userId="2b3fff9e-2c5a-46b7-af3e-be281519fd02" providerId="ADAL" clId="{504319EA-C33F-45EF-86E5-70595700C68D}" dt="2024-03-05T16:18:23.208" v="2064" actId="207"/>
          <ac:spMkLst>
            <pc:docMk/>
            <pc:sldMk cId="4045965577" sldId="485"/>
            <ac:spMk id="3" creationId="{35BF683C-C056-3664-B1A7-065C648F8663}"/>
          </ac:spMkLst>
        </pc:spChg>
        <pc:picChg chg="add del">
          <ac:chgData name="di Santo, Anna" userId="2b3fff9e-2c5a-46b7-af3e-be281519fd02" providerId="ADAL" clId="{504319EA-C33F-45EF-86E5-70595700C68D}" dt="2024-03-05T16:18:11.756" v="2062"/>
          <ac:picMkLst>
            <pc:docMk/>
            <pc:sldMk cId="4045965577" sldId="485"/>
            <ac:picMk id="2" creationId="{0F336BCD-08FF-9AD7-986E-BAE7D7C595B7}"/>
          </ac:picMkLst>
        </pc:picChg>
        <pc:picChg chg="add del mod">
          <ac:chgData name="di Santo, Anna" userId="2b3fff9e-2c5a-46b7-af3e-be281519fd02" providerId="ADAL" clId="{504319EA-C33F-45EF-86E5-70595700C68D}" dt="2024-03-05T10:44:12.309" v="84" actId="21"/>
          <ac:picMkLst>
            <pc:docMk/>
            <pc:sldMk cId="4045965577" sldId="485"/>
            <ac:picMk id="3" creationId="{0413ACF8-0FCE-C5E6-F4A8-FD3E4547FCC0}"/>
          </ac:picMkLst>
        </pc:picChg>
        <pc:picChg chg="add mod">
          <ac:chgData name="di Santo, Anna" userId="2b3fff9e-2c5a-46b7-af3e-be281519fd02" providerId="ADAL" clId="{504319EA-C33F-45EF-86E5-70595700C68D}" dt="2024-03-05T16:18:31.093" v="2066" actId="1076"/>
          <ac:picMkLst>
            <pc:docMk/>
            <pc:sldMk cId="4045965577" sldId="485"/>
            <ac:picMk id="4" creationId="{41209727-F6DB-D493-B53F-D7ECD7B56F73}"/>
          </ac:picMkLst>
        </pc:picChg>
        <pc:picChg chg="del mod">
          <ac:chgData name="di Santo, Anna" userId="2b3fff9e-2c5a-46b7-af3e-be281519fd02" providerId="ADAL" clId="{504319EA-C33F-45EF-86E5-70595700C68D}" dt="2024-03-05T10:45:50.152" v="88" actId="21"/>
          <ac:picMkLst>
            <pc:docMk/>
            <pc:sldMk cId="4045965577" sldId="485"/>
            <ac:picMk id="5" creationId="{2C468D92-0B77-4FD5-9328-6625100A56DF}"/>
          </ac:picMkLst>
        </pc:picChg>
        <pc:picChg chg="add mod">
          <ac:chgData name="di Santo, Anna" userId="2b3fff9e-2c5a-46b7-af3e-be281519fd02" providerId="ADAL" clId="{504319EA-C33F-45EF-86E5-70595700C68D}" dt="2024-03-18T09:54:36.303" v="2275" actId="1076"/>
          <ac:picMkLst>
            <pc:docMk/>
            <pc:sldMk cId="4045965577" sldId="485"/>
            <ac:picMk id="5" creationId="{8B730CEE-7EA8-8952-C0D4-4153DE463340}"/>
          </ac:picMkLst>
        </pc:picChg>
        <pc:picChg chg="add del mod">
          <ac:chgData name="di Santo, Anna" userId="2b3fff9e-2c5a-46b7-af3e-be281519fd02" providerId="ADAL" clId="{504319EA-C33F-45EF-86E5-70595700C68D}" dt="2024-03-18T09:50:27.968" v="2249" actId="21"/>
          <ac:picMkLst>
            <pc:docMk/>
            <pc:sldMk cId="4045965577" sldId="485"/>
            <ac:picMk id="6" creationId="{1BFD81D7-62A4-5D85-C39E-2957AE7ECAD1}"/>
          </ac:picMkLst>
        </pc:picChg>
        <pc:picChg chg="add del mod">
          <ac:chgData name="di Santo, Anna" userId="2b3fff9e-2c5a-46b7-af3e-be281519fd02" providerId="ADAL" clId="{504319EA-C33F-45EF-86E5-70595700C68D}" dt="2024-03-18T09:50:29.873" v="2250" actId="21"/>
          <ac:picMkLst>
            <pc:docMk/>
            <pc:sldMk cId="4045965577" sldId="485"/>
            <ac:picMk id="8" creationId="{97E7F434-D80F-D083-AE13-9EA9ED2A482B}"/>
          </ac:picMkLst>
        </pc:picChg>
        <pc:picChg chg="add del mod">
          <ac:chgData name="di Santo, Anna" userId="2b3fff9e-2c5a-46b7-af3e-be281519fd02" providerId="ADAL" clId="{504319EA-C33F-45EF-86E5-70595700C68D}" dt="2024-03-18T09:51:50.247" v="2254" actId="21"/>
          <ac:picMkLst>
            <pc:docMk/>
            <pc:sldMk cId="4045965577" sldId="485"/>
            <ac:picMk id="9" creationId="{9B787FD4-8A3A-2F99-128A-022B37BECCFA}"/>
          </ac:picMkLst>
        </pc:picChg>
        <pc:picChg chg="add del mod">
          <ac:chgData name="di Santo, Anna" userId="2b3fff9e-2c5a-46b7-af3e-be281519fd02" providerId="ADAL" clId="{504319EA-C33F-45EF-86E5-70595700C68D}" dt="2024-03-05T11:02:06.003" v="99" actId="21"/>
          <ac:picMkLst>
            <pc:docMk/>
            <pc:sldMk cId="4045965577" sldId="485"/>
            <ac:picMk id="10" creationId="{7523323D-745C-5229-8DC9-9D7FB3808D0B}"/>
          </ac:picMkLst>
        </pc:picChg>
        <pc:picChg chg="add mod">
          <ac:chgData name="di Santo, Anna" userId="2b3fff9e-2c5a-46b7-af3e-be281519fd02" providerId="ADAL" clId="{504319EA-C33F-45EF-86E5-70595700C68D}" dt="2024-03-18T09:54:38.667" v="2276" actId="1076"/>
          <ac:picMkLst>
            <pc:docMk/>
            <pc:sldMk cId="4045965577" sldId="485"/>
            <ac:picMk id="11" creationId="{C4B5794E-AAFC-4313-74E8-A83C99BEBA77}"/>
          </ac:picMkLst>
        </pc:picChg>
        <pc:picChg chg="add del mod">
          <ac:chgData name="di Santo, Anna" userId="2b3fff9e-2c5a-46b7-af3e-be281519fd02" providerId="ADAL" clId="{504319EA-C33F-45EF-86E5-70595700C68D}" dt="2024-03-05T11:02:08.027" v="100" actId="21"/>
          <ac:picMkLst>
            <pc:docMk/>
            <pc:sldMk cId="4045965577" sldId="485"/>
            <ac:picMk id="12" creationId="{7EFED79F-72A0-8816-FE62-EFFD39E5A923}"/>
          </ac:picMkLst>
        </pc:picChg>
        <pc:picChg chg="add mod">
          <ac:chgData name="di Santo, Anna" userId="2b3fff9e-2c5a-46b7-af3e-be281519fd02" providerId="ADAL" clId="{504319EA-C33F-45EF-86E5-70595700C68D}" dt="2024-03-18T11:18:13.137" v="2592" actId="1076"/>
          <ac:picMkLst>
            <pc:docMk/>
            <pc:sldMk cId="4045965577" sldId="485"/>
            <ac:picMk id="13" creationId="{26138FB2-1FB1-80EC-2871-2CA087D081E5}"/>
          </ac:picMkLst>
        </pc:picChg>
        <pc:picChg chg="add mod">
          <ac:chgData name="di Santo, Anna" userId="2b3fff9e-2c5a-46b7-af3e-be281519fd02" providerId="ADAL" clId="{504319EA-C33F-45EF-86E5-70595700C68D}" dt="2024-03-18T11:18:10.056" v="2591" actId="1076"/>
          <ac:picMkLst>
            <pc:docMk/>
            <pc:sldMk cId="4045965577" sldId="485"/>
            <ac:picMk id="15" creationId="{CEC4EDC0-8810-7E54-7493-9464F34D5C47}"/>
          </ac:picMkLst>
        </pc:picChg>
      </pc:sldChg>
      <pc:sldChg chg="addSp delSp modSp mod">
        <pc:chgData name="di Santo, Anna" userId="2b3fff9e-2c5a-46b7-af3e-be281519fd02" providerId="ADAL" clId="{504319EA-C33F-45EF-86E5-70595700C68D}" dt="2024-03-06T15:37:45.897" v="2156" actId="1076"/>
        <pc:sldMkLst>
          <pc:docMk/>
          <pc:sldMk cId="477683707" sldId="486"/>
        </pc:sldMkLst>
        <pc:spChg chg="mod">
          <ac:chgData name="di Santo, Anna" userId="2b3fff9e-2c5a-46b7-af3e-be281519fd02" providerId="ADAL" clId="{504319EA-C33F-45EF-86E5-70595700C68D}" dt="2024-03-05T13:47:19.325" v="799" actId="1076"/>
          <ac:spMkLst>
            <pc:docMk/>
            <pc:sldMk cId="477683707" sldId="486"/>
            <ac:spMk id="4" creationId="{00000000-0000-0000-0000-000000000000}"/>
          </ac:spMkLst>
        </pc:spChg>
        <pc:spChg chg="add mod">
          <ac:chgData name="di Santo, Anna" userId="2b3fff9e-2c5a-46b7-af3e-be281519fd02" providerId="ADAL" clId="{504319EA-C33F-45EF-86E5-70595700C68D}" dt="2024-03-06T15:37:38.306" v="2154" actId="207"/>
          <ac:spMkLst>
            <pc:docMk/>
            <pc:sldMk cId="477683707" sldId="486"/>
            <ac:spMk id="6" creationId="{0183ED94-5782-9A2C-A365-640D00BCF20A}"/>
          </ac:spMkLst>
        </pc:spChg>
        <pc:spChg chg="mod">
          <ac:chgData name="di Santo, Anna" userId="2b3fff9e-2c5a-46b7-af3e-be281519fd02" providerId="ADAL" clId="{504319EA-C33F-45EF-86E5-70595700C68D}" dt="2024-03-05T13:47:06.380" v="797" actId="1076"/>
          <ac:spMkLst>
            <pc:docMk/>
            <pc:sldMk cId="477683707" sldId="486"/>
            <ac:spMk id="24" creationId="{00000000-0000-0000-0000-000000000000}"/>
          </ac:spMkLst>
        </pc:spChg>
        <pc:spChg chg="mod">
          <ac:chgData name="di Santo, Anna" userId="2b3fff9e-2c5a-46b7-af3e-be281519fd02" providerId="ADAL" clId="{504319EA-C33F-45EF-86E5-70595700C68D}" dt="2024-03-05T13:47:55.232" v="804" actId="14100"/>
          <ac:spMkLst>
            <pc:docMk/>
            <pc:sldMk cId="477683707" sldId="486"/>
            <ac:spMk id="25" creationId="{00000000-0000-0000-0000-000000000000}"/>
          </ac:spMkLst>
        </pc:spChg>
        <pc:spChg chg="mod">
          <ac:chgData name="di Santo, Anna" userId="2b3fff9e-2c5a-46b7-af3e-be281519fd02" providerId="ADAL" clId="{504319EA-C33F-45EF-86E5-70595700C68D}" dt="2024-03-05T13:47:12.646" v="798" actId="1076"/>
          <ac:spMkLst>
            <pc:docMk/>
            <pc:sldMk cId="477683707" sldId="486"/>
            <ac:spMk id="29" creationId="{00000000-0000-0000-0000-000000000000}"/>
          </ac:spMkLst>
        </pc:spChg>
        <pc:picChg chg="add mod ord">
          <ac:chgData name="di Santo, Anna" userId="2b3fff9e-2c5a-46b7-af3e-be281519fd02" providerId="ADAL" clId="{504319EA-C33F-45EF-86E5-70595700C68D}" dt="2024-03-05T13:47:37.024" v="802" actId="1076"/>
          <ac:picMkLst>
            <pc:docMk/>
            <pc:sldMk cId="477683707" sldId="486"/>
            <ac:picMk id="2" creationId="{65A7A93C-7AF5-CE11-4DDF-12EDD8661F3F}"/>
          </ac:picMkLst>
        </pc:picChg>
        <pc:picChg chg="mod">
          <ac:chgData name="di Santo, Anna" userId="2b3fff9e-2c5a-46b7-af3e-be281519fd02" providerId="ADAL" clId="{504319EA-C33F-45EF-86E5-70595700C68D}" dt="2024-03-05T13:47:26.232" v="800" actId="1076"/>
          <ac:picMkLst>
            <pc:docMk/>
            <pc:sldMk cId="477683707" sldId="486"/>
            <ac:picMk id="3" creationId="{00000000-0000-0000-0000-000000000000}"/>
          </ac:picMkLst>
        </pc:picChg>
        <pc:picChg chg="del">
          <ac:chgData name="di Santo, Anna" userId="2b3fff9e-2c5a-46b7-af3e-be281519fd02" providerId="ADAL" clId="{504319EA-C33F-45EF-86E5-70595700C68D}" dt="2024-03-05T13:45:23.032" v="778" actId="21"/>
          <ac:picMkLst>
            <pc:docMk/>
            <pc:sldMk cId="477683707" sldId="486"/>
            <ac:picMk id="6" creationId="{A25369BC-EEF7-4FF1-B2FE-AD75F2A65E5B}"/>
          </ac:picMkLst>
        </pc:picChg>
        <pc:picChg chg="add mod">
          <ac:chgData name="di Santo, Anna" userId="2b3fff9e-2c5a-46b7-af3e-be281519fd02" providerId="ADAL" clId="{504319EA-C33F-45EF-86E5-70595700C68D}" dt="2024-03-06T15:37:45.897" v="2156" actId="1076"/>
          <ac:picMkLst>
            <pc:docMk/>
            <pc:sldMk cId="477683707" sldId="486"/>
            <ac:picMk id="7" creationId="{7B475775-813E-4B05-4F2D-5B62C2A1C2C2}"/>
          </ac:picMkLst>
        </pc:picChg>
        <pc:picChg chg="mod">
          <ac:chgData name="di Santo, Anna" userId="2b3fff9e-2c5a-46b7-af3e-be281519fd02" providerId="ADAL" clId="{504319EA-C33F-45EF-86E5-70595700C68D}" dt="2024-03-05T13:46:52.494" v="794" actId="1076"/>
          <ac:picMkLst>
            <pc:docMk/>
            <pc:sldMk cId="477683707" sldId="486"/>
            <ac:picMk id="23" creationId="{00000000-0000-0000-0000-000000000000}"/>
          </ac:picMkLst>
        </pc:picChg>
        <pc:picChg chg="mod">
          <ac:chgData name="di Santo, Anna" userId="2b3fff9e-2c5a-46b7-af3e-be281519fd02" providerId="ADAL" clId="{504319EA-C33F-45EF-86E5-70595700C68D}" dt="2024-03-05T13:47:30.506" v="801" actId="1076"/>
          <ac:picMkLst>
            <pc:docMk/>
            <pc:sldMk cId="477683707" sldId="486"/>
            <ac:picMk id="31" creationId="{00000000-0000-0000-0000-000000000000}"/>
          </ac:picMkLst>
        </pc:picChg>
      </pc:sldChg>
      <pc:sldChg chg="addSp delSp modSp mod">
        <pc:chgData name="di Santo, Anna" userId="2b3fff9e-2c5a-46b7-af3e-be281519fd02" providerId="ADAL" clId="{504319EA-C33F-45EF-86E5-70595700C68D}" dt="2024-03-06T15:40:39.037" v="2173" actId="1076"/>
        <pc:sldMkLst>
          <pc:docMk/>
          <pc:sldMk cId="2172292328" sldId="488"/>
        </pc:sldMkLst>
        <pc:spChg chg="add mod">
          <ac:chgData name="di Santo, Anna" userId="2b3fff9e-2c5a-46b7-af3e-be281519fd02" providerId="ADAL" clId="{504319EA-C33F-45EF-86E5-70595700C68D}" dt="2024-03-06T15:40:25.257" v="2171" actId="207"/>
          <ac:spMkLst>
            <pc:docMk/>
            <pc:sldMk cId="2172292328" sldId="488"/>
            <ac:spMk id="2" creationId="{35E92661-285F-93C0-CF22-9AF95D3F070B}"/>
          </ac:spMkLst>
        </pc:spChg>
        <pc:spChg chg="del">
          <ac:chgData name="di Santo, Anna" userId="2b3fff9e-2c5a-46b7-af3e-be281519fd02" providerId="ADAL" clId="{504319EA-C33F-45EF-86E5-70595700C68D}" dt="2024-03-05T14:23:32.844" v="1790" actId="21"/>
          <ac:spMkLst>
            <pc:docMk/>
            <pc:sldMk cId="2172292328" sldId="488"/>
            <ac:spMk id="5" creationId="{00000000-0000-0000-0000-000000000000}"/>
          </ac:spMkLst>
        </pc:spChg>
        <pc:spChg chg="del">
          <ac:chgData name="di Santo, Anna" userId="2b3fff9e-2c5a-46b7-af3e-be281519fd02" providerId="ADAL" clId="{504319EA-C33F-45EF-86E5-70595700C68D}" dt="2024-03-05T14:23:32.844" v="1790" actId="21"/>
          <ac:spMkLst>
            <pc:docMk/>
            <pc:sldMk cId="2172292328" sldId="488"/>
            <ac:spMk id="6" creationId="{00000000-0000-0000-0000-000000000000}"/>
          </ac:spMkLst>
        </pc:spChg>
        <pc:spChg chg="del">
          <ac:chgData name="di Santo, Anna" userId="2b3fff9e-2c5a-46b7-af3e-be281519fd02" providerId="ADAL" clId="{504319EA-C33F-45EF-86E5-70595700C68D}" dt="2024-03-05T14:23:32.844" v="1790" actId="21"/>
          <ac:spMkLst>
            <pc:docMk/>
            <pc:sldMk cId="2172292328" sldId="488"/>
            <ac:spMk id="10" creationId="{A0D46610-CD12-47D3-83BC-F711543CB4C4}"/>
          </ac:spMkLst>
        </pc:spChg>
        <pc:spChg chg="del">
          <ac:chgData name="di Santo, Anna" userId="2b3fff9e-2c5a-46b7-af3e-be281519fd02" providerId="ADAL" clId="{504319EA-C33F-45EF-86E5-70595700C68D}" dt="2024-03-05T14:23:32.844" v="1790" actId="21"/>
          <ac:spMkLst>
            <pc:docMk/>
            <pc:sldMk cId="2172292328" sldId="488"/>
            <ac:spMk id="11" creationId="{2BC6F936-D035-4CFE-941B-DD6ED65D30E2}"/>
          </ac:spMkLst>
        </pc:spChg>
        <pc:picChg chg="del">
          <ac:chgData name="di Santo, Anna" userId="2b3fff9e-2c5a-46b7-af3e-be281519fd02" providerId="ADAL" clId="{504319EA-C33F-45EF-86E5-70595700C68D}" dt="2024-03-05T14:23:29.032" v="1789" actId="21"/>
          <ac:picMkLst>
            <pc:docMk/>
            <pc:sldMk cId="2172292328" sldId="488"/>
            <ac:picMk id="3" creationId="{00000000-0000-0000-0000-000000000000}"/>
          </ac:picMkLst>
        </pc:picChg>
        <pc:picChg chg="add mod">
          <ac:chgData name="di Santo, Anna" userId="2b3fff9e-2c5a-46b7-af3e-be281519fd02" providerId="ADAL" clId="{504319EA-C33F-45EF-86E5-70595700C68D}" dt="2024-03-06T15:40:39.037" v="2173" actId="1076"/>
          <ac:picMkLst>
            <pc:docMk/>
            <pc:sldMk cId="2172292328" sldId="488"/>
            <ac:picMk id="3" creationId="{47D20E2E-A597-09A2-2BB7-DEF385DBFF80}"/>
          </ac:picMkLst>
        </pc:picChg>
        <pc:picChg chg="del">
          <ac:chgData name="di Santo, Anna" userId="2b3fff9e-2c5a-46b7-af3e-be281519fd02" providerId="ADAL" clId="{504319EA-C33F-45EF-86E5-70595700C68D}" dt="2024-03-05T14:23:27.098" v="1788" actId="21"/>
          <ac:picMkLst>
            <pc:docMk/>
            <pc:sldMk cId="2172292328" sldId="488"/>
            <ac:picMk id="4" creationId="{B3B9517B-C031-42B5-AA25-0A672F05517E}"/>
          </ac:picMkLst>
        </pc:picChg>
        <pc:picChg chg="add del mod">
          <ac:chgData name="di Santo, Anna" userId="2b3fff9e-2c5a-46b7-af3e-be281519fd02" providerId="ADAL" clId="{504319EA-C33F-45EF-86E5-70595700C68D}" dt="2024-03-05T14:23:23.661" v="1787" actId="21"/>
          <ac:picMkLst>
            <pc:docMk/>
            <pc:sldMk cId="2172292328" sldId="488"/>
            <ac:picMk id="7" creationId="{B7988922-86A5-1325-366F-43C7B34CB068}"/>
          </ac:picMkLst>
        </pc:picChg>
        <pc:picChg chg="add mod">
          <ac:chgData name="di Santo, Anna" userId="2b3fff9e-2c5a-46b7-af3e-be281519fd02" providerId="ADAL" clId="{504319EA-C33F-45EF-86E5-70595700C68D}" dt="2024-03-05T14:23:52.122" v="1794" actId="1076"/>
          <ac:picMkLst>
            <pc:docMk/>
            <pc:sldMk cId="2172292328" sldId="488"/>
            <ac:picMk id="12" creationId="{C8007E2A-1D48-1347-A9F1-AC4BCACAB49A}"/>
          </ac:picMkLst>
        </pc:picChg>
      </pc:sldChg>
      <pc:sldChg chg="addSp delSp modSp mod">
        <pc:chgData name="di Santo, Anna" userId="2b3fff9e-2c5a-46b7-af3e-be281519fd02" providerId="ADAL" clId="{504319EA-C33F-45EF-86E5-70595700C68D}" dt="2024-03-06T15:34:16.769" v="2131" actId="1076"/>
        <pc:sldMkLst>
          <pc:docMk/>
          <pc:sldMk cId="114227610" sldId="489"/>
        </pc:sldMkLst>
        <pc:spChg chg="mod ord">
          <ac:chgData name="di Santo, Anna" userId="2b3fff9e-2c5a-46b7-af3e-be281519fd02" providerId="ADAL" clId="{504319EA-C33F-45EF-86E5-70595700C68D}" dt="2024-03-05T11:53:16.212" v="673" actId="1076"/>
          <ac:spMkLst>
            <pc:docMk/>
            <pc:sldMk cId="114227610" sldId="489"/>
            <ac:spMk id="2" creationId="{00000000-0000-0000-0000-000000000000}"/>
          </ac:spMkLst>
        </pc:spChg>
        <pc:spChg chg="add mod">
          <ac:chgData name="di Santo, Anna" userId="2b3fff9e-2c5a-46b7-af3e-be281519fd02" providerId="ADAL" clId="{504319EA-C33F-45EF-86E5-70595700C68D}" dt="2024-03-06T15:33:51.245" v="2129" actId="207"/>
          <ac:spMkLst>
            <pc:docMk/>
            <pc:sldMk cId="114227610" sldId="489"/>
            <ac:spMk id="3" creationId="{9E07AB2C-BE7E-31D4-F4C5-CA2CD07391DA}"/>
          </ac:spMkLst>
        </pc:spChg>
        <pc:spChg chg="mod">
          <ac:chgData name="di Santo, Anna" userId="2b3fff9e-2c5a-46b7-af3e-be281519fd02" providerId="ADAL" clId="{504319EA-C33F-45EF-86E5-70595700C68D}" dt="2024-03-05T11:52:39.748" v="665" actId="1076"/>
          <ac:spMkLst>
            <pc:docMk/>
            <pc:sldMk cId="114227610" sldId="489"/>
            <ac:spMk id="4" creationId="{00000000-0000-0000-0000-000000000000}"/>
          </ac:spMkLst>
        </pc:spChg>
        <pc:spChg chg="mod ord">
          <ac:chgData name="di Santo, Anna" userId="2b3fff9e-2c5a-46b7-af3e-be281519fd02" providerId="ADAL" clId="{504319EA-C33F-45EF-86E5-70595700C68D}" dt="2024-03-05T11:54:52.261" v="699" actId="1076"/>
          <ac:spMkLst>
            <pc:docMk/>
            <pc:sldMk cId="114227610" sldId="489"/>
            <ac:spMk id="6" creationId="{00000000-0000-0000-0000-000000000000}"/>
          </ac:spMkLst>
        </pc:spChg>
        <pc:spChg chg="mod ord">
          <ac:chgData name="di Santo, Anna" userId="2b3fff9e-2c5a-46b7-af3e-be281519fd02" providerId="ADAL" clId="{504319EA-C33F-45EF-86E5-70595700C68D}" dt="2024-03-05T11:54:34.241" v="693" actId="1076"/>
          <ac:spMkLst>
            <pc:docMk/>
            <pc:sldMk cId="114227610" sldId="489"/>
            <ac:spMk id="23" creationId="{00000000-0000-0000-0000-000000000000}"/>
          </ac:spMkLst>
        </pc:spChg>
        <pc:spChg chg="mod ord">
          <ac:chgData name="di Santo, Anna" userId="2b3fff9e-2c5a-46b7-af3e-be281519fd02" providerId="ADAL" clId="{504319EA-C33F-45EF-86E5-70595700C68D}" dt="2024-03-05T11:53:03.550" v="670" actId="1076"/>
          <ac:spMkLst>
            <pc:docMk/>
            <pc:sldMk cId="114227610" sldId="489"/>
            <ac:spMk id="24" creationId="{00000000-0000-0000-0000-000000000000}"/>
          </ac:spMkLst>
        </pc:spChg>
        <pc:spChg chg="mod">
          <ac:chgData name="di Santo, Anna" userId="2b3fff9e-2c5a-46b7-af3e-be281519fd02" providerId="ADAL" clId="{504319EA-C33F-45EF-86E5-70595700C68D}" dt="2024-03-05T11:51:57.640" v="653" actId="1076"/>
          <ac:spMkLst>
            <pc:docMk/>
            <pc:sldMk cId="114227610" sldId="489"/>
            <ac:spMk id="28" creationId="{00000000-0000-0000-0000-000000000000}"/>
          </ac:spMkLst>
        </pc:spChg>
        <pc:picChg chg="mod ord">
          <ac:chgData name="di Santo, Anna" userId="2b3fff9e-2c5a-46b7-af3e-be281519fd02" providerId="ADAL" clId="{504319EA-C33F-45EF-86E5-70595700C68D}" dt="2024-03-05T11:54:05.888" v="684" actId="1076"/>
          <ac:picMkLst>
            <pc:docMk/>
            <pc:sldMk cId="114227610" sldId="489"/>
            <ac:picMk id="5" creationId="{00000000-0000-0000-0000-000000000000}"/>
          </ac:picMkLst>
        </pc:picChg>
        <pc:picChg chg="mod ord">
          <ac:chgData name="di Santo, Anna" userId="2b3fff9e-2c5a-46b7-af3e-be281519fd02" providerId="ADAL" clId="{504319EA-C33F-45EF-86E5-70595700C68D}" dt="2024-03-05T11:54:44.583" v="696" actId="1076"/>
          <ac:picMkLst>
            <pc:docMk/>
            <pc:sldMk cId="114227610" sldId="489"/>
            <ac:picMk id="7" creationId="{00000000-0000-0000-0000-000000000000}"/>
          </ac:picMkLst>
        </pc:picChg>
        <pc:picChg chg="add mod ord">
          <ac:chgData name="di Santo, Anna" userId="2b3fff9e-2c5a-46b7-af3e-be281519fd02" providerId="ADAL" clId="{504319EA-C33F-45EF-86E5-70595700C68D}" dt="2024-03-05T11:55:01.747" v="702" actId="166"/>
          <ac:picMkLst>
            <pc:docMk/>
            <pc:sldMk cId="114227610" sldId="489"/>
            <ac:picMk id="8" creationId="{5FB5F727-E4A0-0F11-DEB0-E82353661D66}"/>
          </ac:picMkLst>
        </pc:picChg>
        <pc:picChg chg="add mod">
          <ac:chgData name="di Santo, Anna" userId="2b3fff9e-2c5a-46b7-af3e-be281519fd02" providerId="ADAL" clId="{504319EA-C33F-45EF-86E5-70595700C68D}" dt="2024-03-06T15:34:16.769" v="2131" actId="1076"/>
          <ac:picMkLst>
            <pc:docMk/>
            <pc:sldMk cId="114227610" sldId="489"/>
            <ac:picMk id="9" creationId="{AD7F0EB3-1333-E3D7-BE64-4348CA3F87B4}"/>
          </ac:picMkLst>
        </pc:picChg>
        <pc:picChg chg="del mod">
          <ac:chgData name="di Santo, Anna" userId="2b3fff9e-2c5a-46b7-af3e-be281519fd02" providerId="ADAL" clId="{504319EA-C33F-45EF-86E5-70595700C68D}" dt="2024-03-05T11:50:02.683" v="644" actId="21"/>
          <ac:picMkLst>
            <pc:docMk/>
            <pc:sldMk cId="114227610" sldId="489"/>
            <ac:picMk id="22" creationId="{B80A24F1-C665-4D93-B1D3-15151DDFC72B}"/>
          </ac:picMkLst>
        </pc:picChg>
        <pc:picChg chg="mod ord">
          <ac:chgData name="di Santo, Anna" userId="2b3fff9e-2c5a-46b7-af3e-be281519fd02" providerId="ADAL" clId="{504319EA-C33F-45EF-86E5-70595700C68D}" dt="2024-03-05T11:55:09.340" v="704" actId="1076"/>
          <ac:picMkLst>
            <pc:docMk/>
            <pc:sldMk cId="114227610" sldId="489"/>
            <ac:picMk id="25" creationId="{00000000-0000-0000-0000-000000000000}"/>
          </ac:picMkLst>
        </pc:picChg>
        <pc:picChg chg="del">
          <ac:chgData name="di Santo, Anna" userId="2b3fff9e-2c5a-46b7-af3e-be281519fd02" providerId="ADAL" clId="{504319EA-C33F-45EF-86E5-70595700C68D}" dt="2024-03-05T11:50:18.122" v="647" actId="21"/>
          <ac:picMkLst>
            <pc:docMk/>
            <pc:sldMk cId="114227610" sldId="489"/>
            <ac:picMk id="33" creationId="{00000000-0000-0000-0000-000000000000}"/>
          </ac:picMkLst>
        </pc:picChg>
        <pc:picChg chg="del">
          <ac:chgData name="di Santo, Anna" userId="2b3fff9e-2c5a-46b7-af3e-be281519fd02" providerId="ADAL" clId="{504319EA-C33F-45EF-86E5-70595700C68D}" dt="2024-03-05T11:50:13.215" v="646" actId="21"/>
          <ac:picMkLst>
            <pc:docMk/>
            <pc:sldMk cId="114227610" sldId="489"/>
            <ac:picMk id="34" creationId="{00000000-0000-0000-0000-000000000000}"/>
          </ac:picMkLst>
        </pc:picChg>
        <pc:picChg chg="del">
          <ac:chgData name="di Santo, Anna" userId="2b3fff9e-2c5a-46b7-af3e-be281519fd02" providerId="ADAL" clId="{504319EA-C33F-45EF-86E5-70595700C68D}" dt="2024-03-05T11:50:09.199" v="645" actId="21"/>
          <ac:picMkLst>
            <pc:docMk/>
            <pc:sldMk cId="114227610" sldId="489"/>
            <ac:picMk id="35" creationId="{00000000-0000-0000-0000-000000000000}"/>
          </ac:picMkLst>
        </pc:picChg>
      </pc:sldChg>
      <pc:sldChg chg="addSp delSp modSp mod">
        <pc:chgData name="di Santo, Anna" userId="2b3fff9e-2c5a-46b7-af3e-be281519fd02" providerId="ADAL" clId="{504319EA-C33F-45EF-86E5-70595700C68D}" dt="2024-03-05T16:21:42.700" v="2096" actId="1076"/>
        <pc:sldMkLst>
          <pc:docMk/>
          <pc:sldMk cId="1830772497" sldId="490"/>
        </pc:sldMkLst>
        <pc:spChg chg="add mod">
          <ac:chgData name="di Santo, Anna" userId="2b3fff9e-2c5a-46b7-af3e-be281519fd02" providerId="ADAL" clId="{504319EA-C33F-45EF-86E5-70595700C68D}" dt="2024-03-05T16:21:32.412" v="2094" actId="207"/>
          <ac:spMkLst>
            <pc:docMk/>
            <pc:sldMk cId="1830772497" sldId="490"/>
            <ac:spMk id="2" creationId="{183714B1-3485-6E3F-C010-8DA0EF1564C2}"/>
          </ac:spMkLst>
        </pc:spChg>
        <pc:spChg chg="mod">
          <ac:chgData name="di Santo, Anna" userId="2b3fff9e-2c5a-46b7-af3e-be281519fd02" providerId="ADAL" clId="{504319EA-C33F-45EF-86E5-70595700C68D}" dt="2024-03-05T11:57:06.023" v="720" actId="1076"/>
          <ac:spMkLst>
            <pc:docMk/>
            <pc:sldMk cId="1830772497" sldId="490"/>
            <ac:spMk id="8" creationId="{00000000-0000-0000-0000-000000000000}"/>
          </ac:spMkLst>
        </pc:spChg>
        <pc:spChg chg="mod">
          <ac:chgData name="di Santo, Anna" userId="2b3fff9e-2c5a-46b7-af3e-be281519fd02" providerId="ADAL" clId="{504319EA-C33F-45EF-86E5-70595700C68D}" dt="2024-03-05T11:57:07.963" v="721" actId="1076"/>
          <ac:spMkLst>
            <pc:docMk/>
            <pc:sldMk cId="1830772497" sldId="490"/>
            <ac:spMk id="11" creationId="{00000000-0000-0000-0000-000000000000}"/>
          </ac:spMkLst>
        </pc:spChg>
        <pc:spChg chg="del">
          <ac:chgData name="di Santo, Anna" userId="2b3fff9e-2c5a-46b7-af3e-be281519fd02" providerId="ADAL" clId="{504319EA-C33F-45EF-86E5-70595700C68D}" dt="2024-03-05T11:56:47.376" v="714" actId="21"/>
          <ac:spMkLst>
            <pc:docMk/>
            <pc:sldMk cId="1830772497" sldId="490"/>
            <ac:spMk id="15" creationId="{968121F6-1E5E-4CED-BFE7-50B021D7C9F9}"/>
          </ac:spMkLst>
        </pc:spChg>
        <pc:spChg chg="del">
          <ac:chgData name="di Santo, Anna" userId="2b3fff9e-2c5a-46b7-af3e-be281519fd02" providerId="ADAL" clId="{504319EA-C33F-45EF-86E5-70595700C68D}" dt="2024-03-05T11:56:43.762" v="713" actId="478"/>
          <ac:spMkLst>
            <pc:docMk/>
            <pc:sldMk cId="1830772497" sldId="490"/>
            <ac:spMk id="16" creationId="{00000000-0000-0000-0000-000000000000}"/>
          </ac:spMkLst>
        </pc:spChg>
        <pc:spChg chg="del">
          <ac:chgData name="di Santo, Anna" userId="2b3fff9e-2c5a-46b7-af3e-be281519fd02" providerId="ADAL" clId="{504319EA-C33F-45EF-86E5-70595700C68D}" dt="2024-03-05T11:56:37.874" v="711" actId="478"/>
          <ac:spMkLst>
            <pc:docMk/>
            <pc:sldMk cId="1830772497" sldId="490"/>
            <ac:spMk id="17" creationId="{00000000-0000-0000-0000-000000000000}"/>
          </ac:spMkLst>
        </pc:spChg>
        <pc:spChg chg="del">
          <ac:chgData name="di Santo, Anna" userId="2b3fff9e-2c5a-46b7-af3e-be281519fd02" providerId="ADAL" clId="{504319EA-C33F-45EF-86E5-70595700C68D}" dt="2024-03-05T11:56:41.424" v="712" actId="21"/>
          <ac:spMkLst>
            <pc:docMk/>
            <pc:sldMk cId="1830772497" sldId="490"/>
            <ac:spMk id="18" creationId="{8FE9F755-BD4E-496F-844C-B94F802644FA}"/>
          </ac:spMkLst>
        </pc:spChg>
        <pc:picChg chg="del">
          <ac:chgData name="di Santo, Anna" userId="2b3fff9e-2c5a-46b7-af3e-be281519fd02" providerId="ADAL" clId="{504319EA-C33F-45EF-86E5-70595700C68D}" dt="2024-03-05T11:56:30.177" v="708" actId="21"/>
          <ac:picMkLst>
            <pc:docMk/>
            <pc:sldMk cId="1830772497" sldId="490"/>
            <ac:picMk id="3" creationId="{4573D01E-6799-4915-8407-9C499A3A5390}"/>
          </ac:picMkLst>
        </pc:picChg>
        <pc:picChg chg="add mod">
          <ac:chgData name="di Santo, Anna" userId="2b3fff9e-2c5a-46b7-af3e-be281519fd02" providerId="ADAL" clId="{504319EA-C33F-45EF-86E5-70595700C68D}" dt="2024-03-05T16:21:42.700" v="2096" actId="1076"/>
          <ac:picMkLst>
            <pc:docMk/>
            <pc:sldMk cId="1830772497" sldId="490"/>
            <ac:picMk id="3" creationId="{E3F47A38-ED0D-450A-36B5-ACCD5E246C62}"/>
          </ac:picMkLst>
        </pc:picChg>
        <pc:picChg chg="add mod ord">
          <ac:chgData name="di Santo, Anna" userId="2b3fff9e-2c5a-46b7-af3e-be281519fd02" providerId="ADAL" clId="{504319EA-C33F-45EF-86E5-70595700C68D}" dt="2024-03-05T11:57:03.691" v="719" actId="14100"/>
          <ac:picMkLst>
            <pc:docMk/>
            <pc:sldMk cId="1830772497" sldId="490"/>
            <ac:picMk id="4" creationId="{32173E3C-6501-18B1-0D7D-B0B9629E9177}"/>
          </ac:picMkLst>
        </pc:picChg>
        <pc:picChg chg="del">
          <ac:chgData name="di Santo, Anna" userId="2b3fff9e-2c5a-46b7-af3e-be281519fd02" providerId="ADAL" clId="{504319EA-C33F-45EF-86E5-70595700C68D}" dt="2024-03-05T11:56:27.278" v="707" actId="21"/>
          <ac:picMkLst>
            <pc:docMk/>
            <pc:sldMk cId="1830772497" sldId="490"/>
            <ac:picMk id="13" creationId="{00000000-0000-0000-0000-000000000000}"/>
          </ac:picMkLst>
        </pc:picChg>
        <pc:picChg chg="del">
          <ac:chgData name="di Santo, Anna" userId="2b3fff9e-2c5a-46b7-af3e-be281519fd02" providerId="ADAL" clId="{504319EA-C33F-45EF-86E5-70595700C68D}" dt="2024-03-05T11:56:33.248" v="709" actId="21"/>
          <ac:picMkLst>
            <pc:docMk/>
            <pc:sldMk cId="1830772497" sldId="490"/>
            <ac:picMk id="14" creationId="{00000000-0000-0000-0000-000000000000}"/>
          </ac:picMkLst>
        </pc:picChg>
      </pc:sldChg>
      <pc:sldChg chg="addSp modSp mod">
        <pc:chgData name="di Santo, Anna" userId="2b3fff9e-2c5a-46b7-af3e-be281519fd02" providerId="ADAL" clId="{504319EA-C33F-45EF-86E5-70595700C68D}" dt="2024-03-07T16:06:23.117" v="2220" actId="14100"/>
        <pc:sldMkLst>
          <pc:docMk/>
          <pc:sldMk cId="1924970476" sldId="493"/>
        </pc:sldMkLst>
        <pc:spChg chg="add mod">
          <ac:chgData name="di Santo, Anna" userId="2b3fff9e-2c5a-46b7-af3e-be281519fd02" providerId="ADAL" clId="{504319EA-C33F-45EF-86E5-70595700C68D}" dt="2024-03-05T16:23:35.919" v="2118" actId="207"/>
          <ac:spMkLst>
            <pc:docMk/>
            <pc:sldMk cId="1924970476" sldId="493"/>
            <ac:spMk id="2" creationId="{2DFFB8DB-7E6C-6843-4D5D-E403CA0C6B08}"/>
          </ac:spMkLst>
        </pc:spChg>
        <pc:picChg chg="add mod">
          <ac:chgData name="di Santo, Anna" userId="2b3fff9e-2c5a-46b7-af3e-be281519fd02" providerId="ADAL" clId="{504319EA-C33F-45EF-86E5-70595700C68D}" dt="2024-03-06T15:34:34.990" v="2132" actId="1076"/>
          <ac:picMkLst>
            <pc:docMk/>
            <pc:sldMk cId="1924970476" sldId="493"/>
            <ac:picMk id="3" creationId="{F01DD3E1-C70A-4864-8BE4-56A795F660E3}"/>
          </ac:picMkLst>
        </pc:picChg>
        <pc:picChg chg="add mod">
          <ac:chgData name="di Santo, Anna" userId="2b3fff9e-2c5a-46b7-af3e-be281519fd02" providerId="ADAL" clId="{504319EA-C33F-45EF-86E5-70595700C68D}" dt="2024-03-07T16:06:23.117" v="2220" actId="14100"/>
          <ac:picMkLst>
            <pc:docMk/>
            <pc:sldMk cId="1924970476" sldId="493"/>
            <ac:picMk id="5" creationId="{06DBDBE6-CEA2-A27B-D75B-9FB8674EC482}"/>
          </ac:picMkLst>
        </pc:picChg>
      </pc:sldChg>
      <pc:sldChg chg="addSp modSp mod">
        <pc:chgData name="di Santo, Anna" userId="2b3fff9e-2c5a-46b7-af3e-be281519fd02" providerId="ADAL" clId="{504319EA-C33F-45EF-86E5-70595700C68D}" dt="2024-03-07T16:07:00.491" v="2226" actId="14100"/>
        <pc:sldMkLst>
          <pc:docMk/>
          <pc:sldMk cId="1557229656" sldId="494"/>
        </pc:sldMkLst>
        <pc:spChg chg="add mod">
          <ac:chgData name="di Santo, Anna" userId="2b3fff9e-2c5a-46b7-af3e-be281519fd02" providerId="ADAL" clId="{504319EA-C33F-45EF-86E5-70595700C68D}" dt="2024-03-05T16:24:12.134" v="2125" actId="207"/>
          <ac:spMkLst>
            <pc:docMk/>
            <pc:sldMk cId="1557229656" sldId="494"/>
            <ac:spMk id="3" creationId="{6701BEEA-F74E-475B-B27B-7DC06C9D4F67}"/>
          </ac:spMkLst>
        </pc:spChg>
        <pc:picChg chg="add mod">
          <ac:chgData name="di Santo, Anna" userId="2b3fff9e-2c5a-46b7-af3e-be281519fd02" providerId="ADAL" clId="{504319EA-C33F-45EF-86E5-70595700C68D}" dt="2024-03-05T16:24:18.781" v="2127" actId="1076"/>
          <ac:picMkLst>
            <pc:docMk/>
            <pc:sldMk cId="1557229656" sldId="494"/>
            <ac:picMk id="5" creationId="{186DA85D-91E3-53C8-8960-4C090F34792D}"/>
          </ac:picMkLst>
        </pc:picChg>
        <pc:picChg chg="add mod">
          <ac:chgData name="di Santo, Anna" userId="2b3fff9e-2c5a-46b7-af3e-be281519fd02" providerId="ADAL" clId="{504319EA-C33F-45EF-86E5-70595700C68D}" dt="2024-03-07T16:07:00.491" v="2226" actId="14100"/>
          <ac:picMkLst>
            <pc:docMk/>
            <pc:sldMk cId="1557229656" sldId="494"/>
            <ac:picMk id="6" creationId="{BF023022-8DC7-98D8-B63A-B0A91CAC6E45}"/>
          </ac:picMkLst>
        </pc:picChg>
      </pc:sldChg>
      <pc:sldChg chg="addSp modSp mod">
        <pc:chgData name="di Santo, Anna" userId="2b3fff9e-2c5a-46b7-af3e-be281519fd02" providerId="ADAL" clId="{504319EA-C33F-45EF-86E5-70595700C68D}" dt="2024-03-07T16:04:54.164" v="2206" actId="14100"/>
        <pc:sldMkLst>
          <pc:docMk/>
          <pc:sldMk cId="3426721499" sldId="505"/>
        </pc:sldMkLst>
        <pc:spChg chg="add mod">
          <ac:chgData name="di Santo, Anna" userId="2b3fff9e-2c5a-46b7-af3e-be281519fd02" providerId="ADAL" clId="{504319EA-C33F-45EF-86E5-70595700C68D}" dt="2024-03-05T16:21:59.682" v="2098" actId="207"/>
          <ac:spMkLst>
            <pc:docMk/>
            <pc:sldMk cId="3426721499" sldId="505"/>
            <ac:spMk id="4" creationId="{5F1218EA-C615-9B13-CE87-A35E1B73394C}"/>
          </ac:spMkLst>
        </pc:spChg>
        <pc:picChg chg="add mod">
          <ac:chgData name="di Santo, Anna" userId="2b3fff9e-2c5a-46b7-af3e-be281519fd02" providerId="ADAL" clId="{504319EA-C33F-45EF-86E5-70595700C68D}" dt="2024-03-05T16:22:05.636" v="2100" actId="1076"/>
          <ac:picMkLst>
            <pc:docMk/>
            <pc:sldMk cId="3426721499" sldId="505"/>
            <ac:picMk id="7" creationId="{380E55EE-2F40-2669-7AA4-62BD2AD3A908}"/>
          </ac:picMkLst>
        </pc:picChg>
        <pc:picChg chg="add mod">
          <ac:chgData name="di Santo, Anna" userId="2b3fff9e-2c5a-46b7-af3e-be281519fd02" providerId="ADAL" clId="{504319EA-C33F-45EF-86E5-70595700C68D}" dt="2024-03-07T16:04:54.164" v="2206" actId="14100"/>
          <ac:picMkLst>
            <pc:docMk/>
            <pc:sldMk cId="3426721499" sldId="505"/>
            <ac:picMk id="8" creationId="{5E5EC1E3-322B-4A85-B1E0-5686470B80FD}"/>
          </ac:picMkLst>
        </pc:picChg>
      </pc:sldChg>
      <pc:sldChg chg="addSp modSp mod">
        <pc:chgData name="di Santo, Anna" userId="2b3fff9e-2c5a-46b7-af3e-be281519fd02" providerId="ADAL" clId="{504319EA-C33F-45EF-86E5-70595700C68D}" dt="2024-03-07T16:05:29.772" v="2212" actId="14100"/>
        <pc:sldMkLst>
          <pc:docMk/>
          <pc:sldMk cId="4284104313" sldId="506"/>
        </pc:sldMkLst>
        <pc:spChg chg="add mod">
          <ac:chgData name="di Santo, Anna" userId="2b3fff9e-2c5a-46b7-af3e-be281519fd02" providerId="ADAL" clId="{504319EA-C33F-45EF-86E5-70595700C68D}" dt="2024-03-05T16:22:22.426" v="2102" actId="207"/>
          <ac:spMkLst>
            <pc:docMk/>
            <pc:sldMk cId="4284104313" sldId="506"/>
            <ac:spMk id="2" creationId="{7461FACF-C250-989C-360D-DCECC2EDE0FD}"/>
          </ac:spMkLst>
        </pc:spChg>
        <pc:picChg chg="mod">
          <ac:chgData name="di Santo, Anna" userId="2b3fff9e-2c5a-46b7-af3e-be281519fd02" providerId="ADAL" clId="{504319EA-C33F-45EF-86E5-70595700C68D}" dt="2024-03-07T16:05:24.954" v="2211" actId="14100"/>
          <ac:picMkLst>
            <pc:docMk/>
            <pc:sldMk cId="4284104313" sldId="506"/>
            <ac:picMk id="3" creationId="{00000000-0000-0000-0000-000000000000}"/>
          </ac:picMkLst>
        </pc:picChg>
        <pc:picChg chg="add mod">
          <ac:chgData name="di Santo, Anna" userId="2b3fff9e-2c5a-46b7-af3e-be281519fd02" providerId="ADAL" clId="{504319EA-C33F-45EF-86E5-70595700C68D}" dt="2024-03-05T16:22:31.734" v="2104" actId="1076"/>
          <ac:picMkLst>
            <pc:docMk/>
            <pc:sldMk cId="4284104313" sldId="506"/>
            <ac:picMk id="6" creationId="{7C2FE2DB-8B00-C55D-D2A6-3D4C8D8E6FD2}"/>
          </ac:picMkLst>
        </pc:picChg>
        <pc:picChg chg="add mod">
          <ac:chgData name="di Santo, Anna" userId="2b3fff9e-2c5a-46b7-af3e-be281519fd02" providerId="ADAL" clId="{504319EA-C33F-45EF-86E5-70595700C68D}" dt="2024-03-07T16:05:29.772" v="2212" actId="14100"/>
          <ac:picMkLst>
            <pc:docMk/>
            <pc:sldMk cId="4284104313" sldId="506"/>
            <ac:picMk id="7" creationId="{3B129709-A4CE-5340-2E58-29E4962B1CBD}"/>
          </ac:picMkLst>
        </pc:picChg>
      </pc:sldChg>
      <pc:sldChg chg="addSp delSp modSp mod delAnim">
        <pc:chgData name="di Santo, Anna" userId="2b3fff9e-2c5a-46b7-af3e-be281519fd02" providerId="ADAL" clId="{504319EA-C33F-45EF-86E5-70595700C68D}" dt="2024-03-18T10:47:35.744" v="2459" actId="1076"/>
        <pc:sldMkLst>
          <pc:docMk/>
          <pc:sldMk cId="2287651403" sldId="507"/>
        </pc:sldMkLst>
        <pc:spChg chg="add mod">
          <ac:chgData name="di Santo, Anna" userId="2b3fff9e-2c5a-46b7-af3e-be281519fd02" providerId="ADAL" clId="{504319EA-C33F-45EF-86E5-70595700C68D}" dt="2024-03-05T16:22:46.809" v="2107" actId="1076"/>
          <ac:spMkLst>
            <pc:docMk/>
            <pc:sldMk cId="2287651403" sldId="507"/>
            <ac:spMk id="2" creationId="{078456DB-768F-ABA5-B186-FD37B033C114}"/>
          </ac:spMkLst>
        </pc:spChg>
        <pc:spChg chg="add del mod">
          <ac:chgData name="di Santo, Anna" userId="2b3fff9e-2c5a-46b7-af3e-be281519fd02" providerId="ADAL" clId="{504319EA-C33F-45EF-86E5-70595700C68D}" dt="2024-03-18T10:45:45.473" v="2450" actId="21"/>
          <ac:spMkLst>
            <pc:docMk/>
            <pc:sldMk cId="2287651403" sldId="507"/>
            <ac:spMk id="8" creationId="{C436FE66-E55F-5E86-E18E-E06DA826D9A2}"/>
          </ac:spMkLst>
        </pc:spChg>
        <pc:spChg chg="mod">
          <ac:chgData name="di Santo, Anna" userId="2b3fff9e-2c5a-46b7-af3e-be281519fd02" providerId="ADAL" clId="{504319EA-C33F-45EF-86E5-70595700C68D}" dt="2024-03-18T10:45:59.197" v="2453" actId="1076"/>
          <ac:spMkLst>
            <pc:docMk/>
            <pc:sldMk cId="2287651403" sldId="507"/>
            <ac:spMk id="21" creationId="{00000000-0000-0000-0000-000000000000}"/>
          </ac:spMkLst>
        </pc:spChg>
        <pc:spChg chg="mod">
          <ac:chgData name="di Santo, Anna" userId="2b3fff9e-2c5a-46b7-af3e-be281519fd02" providerId="ADAL" clId="{504319EA-C33F-45EF-86E5-70595700C68D}" dt="2024-03-18T10:46:04.865" v="2454" actId="1076"/>
          <ac:spMkLst>
            <pc:docMk/>
            <pc:sldMk cId="2287651403" sldId="507"/>
            <ac:spMk id="22" creationId="{00000000-0000-0000-0000-000000000000}"/>
          </ac:spMkLst>
        </pc:spChg>
        <pc:spChg chg="mod ord">
          <ac:chgData name="di Santo, Anna" userId="2b3fff9e-2c5a-46b7-af3e-be281519fd02" providerId="ADAL" clId="{504319EA-C33F-45EF-86E5-70595700C68D}" dt="2024-03-18T10:44:48.683" v="2442" actId="166"/>
          <ac:spMkLst>
            <pc:docMk/>
            <pc:sldMk cId="2287651403" sldId="507"/>
            <ac:spMk id="23" creationId="{00000000-0000-0000-0000-000000000000}"/>
          </ac:spMkLst>
        </pc:spChg>
        <pc:spChg chg="mod">
          <ac:chgData name="di Santo, Anna" userId="2b3fff9e-2c5a-46b7-af3e-be281519fd02" providerId="ADAL" clId="{504319EA-C33F-45EF-86E5-70595700C68D}" dt="2024-03-18T10:47:33.213" v="2458" actId="1076"/>
          <ac:spMkLst>
            <pc:docMk/>
            <pc:sldMk cId="2287651403" sldId="507"/>
            <ac:spMk id="24" creationId="{00000000-0000-0000-0000-000000000000}"/>
          </ac:spMkLst>
        </pc:spChg>
        <pc:spChg chg="del">
          <ac:chgData name="di Santo, Anna" userId="2b3fff9e-2c5a-46b7-af3e-be281519fd02" providerId="ADAL" clId="{504319EA-C33F-45EF-86E5-70595700C68D}" dt="2024-03-18T10:42:45.375" v="2420" actId="21"/>
          <ac:spMkLst>
            <pc:docMk/>
            <pc:sldMk cId="2287651403" sldId="507"/>
            <ac:spMk id="25" creationId="{00000000-0000-0000-0000-000000000000}"/>
          </ac:spMkLst>
        </pc:spChg>
        <pc:spChg chg="del">
          <ac:chgData name="di Santo, Anna" userId="2b3fff9e-2c5a-46b7-af3e-be281519fd02" providerId="ADAL" clId="{504319EA-C33F-45EF-86E5-70595700C68D}" dt="2024-03-18T10:42:45.375" v="2420" actId="21"/>
          <ac:spMkLst>
            <pc:docMk/>
            <pc:sldMk cId="2287651403" sldId="507"/>
            <ac:spMk id="26" creationId="{00000000-0000-0000-0000-000000000000}"/>
          </ac:spMkLst>
        </pc:spChg>
        <pc:spChg chg="del">
          <ac:chgData name="di Santo, Anna" userId="2b3fff9e-2c5a-46b7-af3e-be281519fd02" providerId="ADAL" clId="{504319EA-C33F-45EF-86E5-70595700C68D}" dt="2024-03-18T10:42:45.375" v="2420" actId="21"/>
          <ac:spMkLst>
            <pc:docMk/>
            <pc:sldMk cId="2287651403" sldId="507"/>
            <ac:spMk id="27" creationId="{CA126105-F63E-49F8-AF28-6FA5E167C6FC}"/>
          </ac:spMkLst>
        </pc:spChg>
        <pc:spChg chg="del">
          <ac:chgData name="di Santo, Anna" userId="2b3fff9e-2c5a-46b7-af3e-be281519fd02" providerId="ADAL" clId="{504319EA-C33F-45EF-86E5-70595700C68D}" dt="2024-03-18T10:41:06.802" v="2405" actId="21"/>
          <ac:spMkLst>
            <pc:docMk/>
            <pc:sldMk cId="2287651403" sldId="507"/>
            <ac:spMk id="30" creationId="{00000000-0000-0000-0000-000000000000}"/>
          </ac:spMkLst>
        </pc:spChg>
        <pc:spChg chg="mod">
          <ac:chgData name="di Santo, Anna" userId="2b3fff9e-2c5a-46b7-af3e-be281519fd02" providerId="ADAL" clId="{504319EA-C33F-45EF-86E5-70595700C68D}" dt="2024-03-18T10:45:31.682" v="2448" actId="1076"/>
          <ac:spMkLst>
            <pc:docMk/>
            <pc:sldMk cId="2287651403" sldId="507"/>
            <ac:spMk id="32" creationId="{00000000-0000-0000-0000-000000000000}"/>
          </ac:spMkLst>
        </pc:spChg>
        <pc:spChg chg="mod">
          <ac:chgData name="di Santo, Anna" userId="2b3fff9e-2c5a-46b7-af3e-be281519fd02" providerId="ADAL" clId="{504319EA-C33F-45EF-86E5-70595700C68D}" dt="2024-03-18T10:45:37.531" v="2449" actId="1076"/>
          <ac:spMkLst>
            <pc:docMk/>
            <pc:sldMk cId="2287651403" sldId="507"/>
            <ac:spMk id="33" creationId="{00000000-0000-0000-0000-000000000000}"/>
          </ac:spMkLst>
        </pc:spChg>
        <pc:spChg chg="mod">
          <ac:chgData name="di Santo, Anna" userId="2b3fff9e-2c5a-46b7-af3e-be281519fd02" providerId="ADAL" clId="{504319EA-C33F-45EF-86E5-70595700C68D}" dt="2024-03-18T10:47:35.744" v="2459" actId="1076"/>
          <ac:spMkLst>
            <pc:docMk/>
            <pc:sldMk cId="2287651403" sldId="507"/>
            <ac:spMk id="35" creationId="{00000000-0000-0000-0000-000000000000}"/>
          </ac:spMkLst>
        </pc:spChg>
        <pc:spChg chg="mod ord">
          <ac:chgData name="di Santo, Anna" userId="2b3fff9e-2c5a-46b7-af3e-be281519fd02" providerId="ADAL" clId="{504319EA-C33F-45EF-86E5-70595700C68D}" dt="2024-03-18T10:44:18.615" v="2436" actId="1076"/>
          <ac:spMkLst>
            <pc:docMk/>
            <pc:sldMk cId="2287651403" sldId="507"/>
            <ac:spMk id="36" creationId="{00000000-0000-0000-0000-000000000000}"/>
          </ac:spMkLst>
        </pc:spChg>
        <pc:spChg chg="mod ord">
          <ac:chgData name="di Santo, Anna" userId="2b3fff9e-2c5a-46b7-af3e-be281519fd02" providerId="ADAL" clId="{504319EA-C33F-45EF-86E5-70595700C68D}" dt="2024-03-18T10:47:30.670" v="2457" actId="1076"/>
          <ac:spMkLst>
            <pc:docMk/>
            <pc:sldMk cId="2287651403" sldId="507"/>
            <ac:spMk id="37" creationId="{00000000-0000-0000-0000-000000000000}"/>
          </ac:spMkLst>
        </pc:spChg>
        <pc:spChg chg="del">
          <ac:chgData name="di Santo, Anna" userId="2b3fff9e-2c5a-46b7-af3e-be281519fd02" providerId="ADAL" clId="{504319EA-C33F-45EF-86E5-70595700C68D}" dt="2024-03-18T10:42:45.375" v="2420" actId="21"/>
          <ac:spMkLst>
            <pc:docMk/>
            <pc:sldMk cId="2287651403" sldId="507"/>
            <ac:spMk id="40" creationId="{841AE5D5-8236-4D0B-9FCF-EBD3A94E1B37}"/>
          </ac:spMkLst>
        </pc:spChg>
        <pc:picChg chg="del">
          <ac:chgData name="di Santo, Anna" userId="2b3fff9e-2c5a-46b7-af3e-be281519fd02" providerId="ADAL" clId="{504319EA-C33F-45EF-86E5-70595700C68D}" dt="2024-03-18T10:42:42.131" v="2419" actId="21"/>
          <ac:picMkLst>
            <pc:docMk/>
            <pc:sldMk cId="2287651403" sldId="507"/>
            <ac:picMk id="3" creationId="{FF2016A5-5B5B-4290-8B69-702E10849F8B}"/>
          </ac:picMkLst>
        </pc:picChg>
        <pc:picChg chg="del mod ord">
          <ac:chgData name="di Santo, Anna" userId="2b3fff9e-2c5a-46b7-af3e-be281519fd02" providerId="ADAL" clId="{504319EA-C33F-45EF-86E5-70595700C68D}" dt="2024-03-18T10:41:58.514" v="2409" actId="21"/>
          <ac:picMkLst>
            <pc:docMk/>
            <pc:sldMk cId="2287651403" sldId="507"/>
            <ac:picMk id="4" creationId="{00000000-0000-0000-0000-000000000000}"/>
          </ac:picMkLst>
        </pc:picChg>
        <pc:picChg chg="add mod">
          <ac:chgData name="di Santo, Anna" userId="2b3fff9e-2c5a-46b7-af3e-be281519fd02" providerId="ADAL" clId="{504319EA-C33F-45EF-86E5-70595700C68D}" dt="2024-03-05T16:22:52.890" v="2109" actId="1076"/>
          <ac:picMkLst>
            <pc:docMk/>
            <pc:sldMk cId="2287651403" sldId="507"/>
            <ac:picMk id="6" creationId="{D3F592F2-47BA-9739-56C0-159007159AFA}"/>
          </ac:picMkLst>
        </pc:picChg>
        <pc:picChg chg="add del mod">
          <ac:chgData name="di Santo, Anna" userId="2b3fff9e-2c5a-46b7-af3e-be281519fd02" providerId="ADAL" clId="{504319EA-C33F-45EF-86E5-70595700C68D}" dt="2024-03-18T10:42:39.030" v="2418" actId="21"/>
          <ac:picMkLst>
            <pc:docMk/>
            <pc:sldMk cId="2287651403" sldId="507"/>
            <ac:picMk id="7" creationId="{6862E358-A378-A518-DFEE-E0C86D22F4CF}"/>
          </ac:picMkLst>
        </pc:picChg>
        <pc:picChg chg="add del">
          <ac:chgData name="di Santo, Anna" userId="2b3fff9e-2c5a-46b7-af3e-be281519fd02" providerId="ADAL" clId="{504319EA-C33F-45EF-86E5-70595700C68D}" dt="2024-03-18T10:42:20.417" v="2415" actId="21"/>
          <ac:picMkLst>
            <pc:docMk/>
            <pc:sldMk cId="2287651403" sldId="507"/>
            <ac:picMk id="9" creationId="{6DEB201B-BECE-B067-A305-040A09979C5E}"/>
          </ac:picMkLst>
        </pc:picChg>
        <pc:picChg chg="add mod ord">
          <ac:chgData name="di Santo, Anna" userId="2b3fff9e-2c5a-46b7-af3e-be281519fd02" providerId="ADAL" clId="{504319EA-C33F-45EF-86E5-70595700C68D}" dt="2024-03-18T10:44:28.002" v="2438" actId="166"/>
          <ac:picMkLst>
            <pc:docMk/>
            <pc:sldMk cId="2287651403" sldId="507"/>
            <ac:picMk id="12" creationId="{69CA0581-D94C-3082-9D99-81666B6600F4}"/>
          </ac:picMkLst>
        </pc:picChg>
        <pc:picChg chg="add mod">
          <ac:chgData name="di Santo, Anna" userId="2b3fff9e-2c5a-46b7-af3e-be281519fd02" providerId="ADAL" clId="{504319EA-C33F-45EF-86E5-70595700C68D}" dt="2024-03-18T10:44:13.938" v="2435" actId="1076"/>
          <ac:picMkLst>
            <pc:docMk/>
            <pc:sldMk cId="2287651403" sldId="507"/>
            <ac:picMk id="14" creationId="{18C9970C-6D99-E62B-690A-E0A73845EA39}"/>
          </ac:picMkLst>
        </pc:picChg>
        <pc:picChg chg="mod ord">
          <ac:chgData name="di Santo, Anna" userId="2b3fff9e-2c5a-46b7-af3e-be281519fd02" providerId="ADAL" clId="{504319EA-C33F-45EF-86E5-70595700C68D}" dt="2024-03-18T10:44:36.059" v="2440" actId="1076"/>
          <ac:picMkLst>
            <pc:docMk/>
            <pc:sldMk cId="2287651403" sldId="507"/>
            <ac:picMk id="29" creationId="{00000000-0000-0000-0000-000000000000}"/>
          </ac:picMkLst>
        </pc:picChg>
        <pc:cxnChg chg="del">
          <ac:chgData name="di Santo, Anna" userId="2b3fff9e-2c5a-46b7-af3e-be281519fd02" providerId="ADAL" clId="{504319EA-C33F-45EF-86E5-70595700C68D}" dt="2024-03-18T10:42:08.446" v="2411" actId="21"/>
          <ac:cxnSpMkLst>
            <pc:docMk/>
            <pc:sldMk cId="2287651403" sldId="507"/>
            <ac:cxnSpMk id="5" creationId="{26F1284E-6550-4E46-9383-38986FC11F00}"/>
          </ac:cxnSpMkLst>
        </pc:cxnChg>
        <pc:cxnChg chg="del">
          <ac:chgData name="di Santo, Anna" userId="2b3fff9e-2c5a-46b7-af3e-be281519fd02" providerId="ADAL" clId="{504319EA-C33F-45EF-86E5-70595700C68D}" dt="2024-03-18T10:42:11.387" v="2412" actId="21"/>
          <ac:cxnSpMkLst>
            <pc:docMk/>
            <pc:sldMk cId="2287651403" sldId="507"/>
            <ac:cxnSpMk id="28" creationId="{E5BE563F-1F71-40AF-BD25-A122713D3D5E}"/>
          </ac:cxnSpMkLst>
        </pc:cxnChg>
        <pc:cxnChg chg="del">
          <ac:chgData name="di Santo, Anna" userId="2b3fff9e-2c5a-46b7-af3e-be281519fd02" providerId="ADAL" clId="{504319EA-C33F-45EF-86E5-70595700C68D}" dt="2024-03-18T10:42:15.310" v="2413" actId="21"/>
          <ac:cxnSpMkLst>
            <pc:docMk/>
            <pc:sldMk cId="2287651403" sldId="507"/>
            <ac:cxnSpMk id="38" creationId="{9010E00E-BB2B-4AFC-A24A-486E4AD3F601}"/>
          </ac:cxnSpMkLst>
        </pc:cxnChg>
        <pc:cxnChg chg="del mod">
          <ac:chgData name="di Santo, Anna" userId="2b3fff9e-2c5a-46b7-af3e-be281519fd02" providerId="ADAL" clId="{504319EA-C33F-45EF-86E5-70595700C68D}" dt="2024-03-18T10:45:52.798" v="2452" actId="21"/>
          <ac:cxnSpMkLst>
            <pc:docMk/>
            <pc:sldMk cId="2287651403" sldId="507"/>
            <ac:cxnSpMk id="39" creationId="{494FDFF0-A139-4F32-9E42-D0535A430C0B}"/>
          </ac:cxnSpMkLst>
        </pc:cxnChg>
      </pc:sldChg>
      <pc:sldChg chg="addSp delSp modSp mod delAnim">
        <pc:chgData name="di Santo, Anna" userId="2b3fff9e-2c5a-46b7-af3e-be281519fd02" providerId="ADAL" clId="{504319EA-C33F-45EF-86E5-70595700C68D}" dt="2024-03-18T10:55:03.955" v="2484" actId="166"/>
        <pc:sldMkLst>
          <pc:docMk/>
          <pc:sldMk cId="3933310149" sldId="552"/>
        </pc:sldMkLst>
        <pc:spChg chg="add mod">
          <ac:chgData name="di Santo, Anna" userId="2b3fff9e-2c5a-46b7-af3e-be281519fd02" providerId="ADAL" clId="{504319EA-C33F-45EF-86E5-70595700C68D}" dt="2024-03-06T15:34:52.518" v="2134" actId="207"/>
          <ac:spMkLst>
            <pc:docMk/>
            <pc:sldMk cId="3933310149" sldId="552"/>
            <ac:spMk id="2" creationId="{AE74231A-60D0-80BA-BF40-2CF602D42C63}"/>
          </ac:spMkLst>
        </pc:spChg>
        <pc:spChg chg="del">
          <ac:chgData name="di Santo, Anna" userId="2b3fff9e-2c5a-46b7-af3e-be281519fd02" providerId="ADAL" clId="{504319EA-C33F-45EF-86E5-70595700C68D}" dt="2024-03-18T10:47:52.308" v="2463" actId="21"/>
          <ac:spMkLst>
            <pc:docMk/>
            <pc:sldMk cId="3933310149" sldId="552"/>
            <ac:spMk id="15" creationId="{00000000-0000-0000-0000-000000000000}"/>
          </ac:spMkLst>
        </pc:spChg>
        <pc:spChg chg="mod">
          <ac:chgData name="di Santo, Anna" userId="2b3fff9e-2c5a-46b7-af3e-be281519fd02" providerId="ADAL" clId="{504319EA-C33F-45EF-86E5-70595700C68D}" dt="2024-03-18T10:54:57.609" v="2482" actId="1076"/>
          <ac:spMkLst>
            <pc:docMk/>
            <pc:sldMk cId="3933310149" sldId="552"/>
            <ac:spMk id="24" creationId="{00000000-0000-0000-0000-000000000000}"/>
          </ac:spMkLst>
        </pc:spChg>
        <pc:spChg chg="mod">
          <ac:chgData name="di Santo, Anna" userId="2b3fff9e-2c5a-46b7-af3e-be281519fd02" providerId="ADAL" clId="{504319EA-C33F-45EF-86E5-70595700C68D}" dt="2024-03-18T10:54:43.770" v="2479" actId="1076"/>
          <ac:spMkLst>
            <pc:docMk/>
            <pc:sldMk cId="3933310149" sldId="552"/>
            <ac:spMk id="26" creationId="{00000000-0000-0000-0000-000000000000}"/>
          </ac:spMkLst>
        </pc:spChg>
        <pc:spChg chg="del">
          <ac:chgData name="di Santo, Anna" userId="2b3fff9e-2c5a-46b7-af3e-be281519fd02" providerId="ADAL" clId="{504319EA-C33F-45EF-86E5-70595700C68D}" dt="2024-03-18T10:49:34.671" v="2477" actId="21"/>
          <ac:spMkLst>
            <pc:docMk/>
            <pc:sldMk cId="3933310149" sldId="552"/>
            <ac:spMk id="27" creationId="{00000000-0000-0000-0000-000000000000}"/>
          </ac:spMkLst>
        </pc:spChg>
        <pc:spChg chg="mod ord">
          <ac:chgData name="di Santo, Anna" userId="2b3fff9e-2c5a-46b7-af3e-be281519fd02" providerId="ADAL" clId="{504319EA-C33F-45EF-86E5-70595700C68D}" dt="2024-03-18T10:55:03.955" v="2484" actId="166"/>
          <ac:spMkLst>
            <pc:docMk/>
            <pc:sldMk cId="3933310149" sldId="552"/>
            <ac:spMk id="28" creationId="{00000000-0000-0000-0000-000000000000}"/>
          </ac:spMkLst>
        </pc:spChg>
        <pc:spChg chg="del">
          <ac:chgData name="di Santo, Anna" userId="2b3fff9e-2c5a-46b7-af3e-be281519fd02" providerId="ADAL" clId="{504319EA-C33F-45EF-86E5-70595700C68D}" dt="2024-03-18T10:48:00.270" v="2464" actId="21"/>
          <ac:spMkLst>
            <pc:docMk/>
            <pc:sldMk cId="3933310149" sldId="552"/>
            <ac:spMk id="30" creationId="{00000000-0000-0000-0000-000000000000}"/>
          </ac:spMkLst>
        </pc:spChg>
        <pc:picChg chg="add mod">
          <ac:chgData name="di Santo, Anna" userId="2b3fff9e-2c5a-46b7-af3e-be281519fd02" providerId="ADAL" clId="{504319EA-C33F-45EF-86E5-70595700C68D}" dt="2024-03-06T15:35:02.630" v="2136" actId="1076"/>
          <ac:picMkLst>
            <pc:docMk/>
            <pc:sldMk cId="3933310149" sldId="552"/>
            <ac:picMk id="3" creationId="{C9784060-8958-F56E-2DC2-0377A9E44AF7}"/>
          </ac:picMkLst>
        </pc:picChg>
        <pc:picChg chg="del">
          <ac:chgData name="di Santo, Anna" userId="2b3fff9e-2c5a-46b7-af3e-be281519fd02" providerId="ADAL" clId="{504319EA-C33F-45EF-86E5-70595700C68D}" dt="2024-03-18T10:47:48.404" v="2462" actId="21"/>
          <ac:picMkLst>
            <pc:docMk/>
            <pc:sldMk cId="3933310149" sldId="552"/>
            <ac:picMk id="4" creationId="{A84CB970-9337-44CA-966A-7A8BDE963A15}"/>
          </ac:picMkLst>
        </pc:picChg>
        <pc:picChg chg="add del mod">
          <ac:chgData name="di Santo, Anna" userId="2b3fff9e-2c5a-46b7-af3e-be281519fd02" providerId="ADAL" clId="{504319EA-C33F-45EF-86E5-70595700C68D}" dt="2024-03-18T10:48:02.551" v="2465" actId="21"/>
          <ac:picMkLst>
            <pc:docMk/>
            <pc:sldMk cId="3933310149" sldId="552"/>
            <ac:picMk id="5" creationId="{2D9611A6-91E3-FAEE-1177-8F9CCDD2A568}"/>
          </ac:picMkLst>
        </pc:picChg>
        <pc:picChg chg="add mod ord">
          <ac:chgData name="di Santo, Anna" userId="2b3fff9e-2c5a-46b7-af3e-be281519fd02" providerId="ADAL" clId="{504319EA-C33F-45EF-86E5-70595700C68D}" dt="2024-03-18T10:54:49.482" v="2481" actId="1076"/>
          <ac:picMkLst>
            <pc:docMk/>
            <pc:sldMk cId="3933310149" sldId="552"/>
            <ac:picMk id="7" creationId="{0322F46A-420A-2AC7-154E-C37E242F7035}"/>
          </ac:picMkLst>
        </pc:picChg>
        <pc:picChg chg="add mod">
          <ac:chgData name="di Santo, Anna" userId="2b3fff9e-2c5a-46b7-af3e-be281519fd02" providerId="ADAL" clId="{504319EA-C33F-45EF-86E5-70595700C68D}" dt="2024-03-18T10:49:22.515" v="2475" actId="1076"/>
          <ac:picMkLst>
            <pc:docMk/>
            <pc:sldMk cId="3933310149" sldId="552"/>
            <ac:picMk id="9" creationId="{926EF1B1-2DF2-52DA-821A-5129460EFCAB}"/>
          </ac:picMkLst>
        </pc:picChg>
      </pc:sldChg>
      <pc:sldChg chg="addSp delSp modSp mod">
        <pc:chgData name="di Santo, Anna" userId="2b3fff9e-2c5a-46b7-af3e-be281519fd02" providerId="ADAL" clId="{504319EA-C33F-45EF-86E5-70595700C68D}" dt="2024-03-18T11:03:16.807" v="2547" actId="21"/>
        <pc:sldMkLst>
          <pc:docMk/>
          <pc:sldMk cId="2519584296" sldId="554"/>
        </pc:sldMkLst>
        <pc:spChg chg="add mod">
          <ac:chgData name="di Santo, Anna" userId="2b3fff9e-2c5a-46b7-af3e-be281519fd02" providerId="ADAL" clId="{504319EA-C33F-45EF-86E5-70595700C68D}" dt="2024-03-06T15:35:45.092" v="2142" actId="207"/>
          <ac:spMkLst>
            <pc:docMk/>
            <pc:sldMk cId="2519584296" sldId="554"/>
            <ac:spMk id="2" creationId="{1C4A4209-A425-E9F0-F8A6-9BA69F6897EA}"/>
          </ac:spMkLst>
        </pc:spChg>
        <pc:spChg chg="add del mod">
          <ac:chgData name="di Santo, Anna" userId="2b3fff9e-2c5a-46b7-af3e-be281519fd02" providerId="ADAL" clId="{504319EA-C33F-45EF-86E5-70595700C68D}" dt="2024-03-18T11:03:16.807" v="2547" actId="21"/>
          <ac:spMkLst>
            <pc:docMk/>
            <pc:sldMk cId="2519584296" sldId="554"/>
            <ac:spMk id="6" creationId="{95F9A8E6-7C27-A1D9-238F-3EBC6850B2C0}"/>
          </ac:spMkLst>
        </pc:spChg>
        <pc:spChg chg="mod">
          <ac:chgData name="di Santo, Anna" userId="2b3fff9e-2c5a-46b7-af3e-be281519fd02" providerId="ADAL" clId="{504319EA-C33F-45EF-86E5-70595700C68D}" dt="2024-03-18T11:02:08.883" v="2530" actId="1076"/>
          <ac:spMkLst>
            <pc:docMk/>
            <pc:sldMk cId="2519584296" sldId="554"/>
            <ac:spMk id="10" creationId="{00000000-0000-0000-0000-000000000000}"/>
          </ac:spMkLst>
        </pc:spChg>
        <pc:spChg chg="mod">
          <ac:chgData name="di Santo, Anna" userId="2b3fff9e-2c5a-46b7-af3e-be281519fd02" providerId="ADAL" clId="{504319EA-C33F-45EF-86E5-70595700C68D}" dt="2024-03-18T11:03:10.035" v="2546" actId="1076"/>
          <ac:spMkLst>
            <pc:docMk/>
            <pc:sldMk cId="2519584296" sldId="554"/>
            <ac:spMk id="18" creationId="{00000000-0000-0000-0000-000000000000}"/>
          </ac:spMkLst>
        </pc:spChg>
        <pc:spChg chg="mod">
          <ac:chgData name="di Santo, Anna" userId="2b3fff9e-2c5a-46b7-af3e-be281519fd02" providerId="ADAL" clId="{504319EA-C33F-45EF-86E5-70595700C68D}" dt="2024-03-18T11:03:06.085" v="2545" actId="1076"/>
          <ac:spMkLst>
            <pc:docMk/>
            <pc:sldMk cId="2519584296" sldId="554"/>
            <ac:spMk id="19" creationId="{00000000-0000-0000-0000-000000000000}"/>
          </ac:spMkLst>
        </pc:spChg>
        <pc:spChg chg="mod">
          <ac:chgData name="di Santo, Anna" userId="2b3fff9e-2c5a-46b7-af3e-be281519fd02" providerId="ADAL" clId="{504319EA-C33F-45EF-86E5-70595700C68D}" dt="2024-03-18T11:02:56.481" v="2544" actId="1076"/>
          <ac:spMkLst>
            <pc:docMk/>
            <pc:sldMk cId="2519584296" sldId="554"/>
            <ac:spMk id="20" creationId="{00000000-0000-0000-0000-000000000000}"/>
          </ac:spMkLst>
        </pc:spChg>
        <pc:picChg chg="add mod">
          <ac:chgData name="di Santo, Anna" userId="2b3fff9e-2c5a-46b7-af3e-be281519fd02" providerId="ADAL" clId="{504319EA-C33F-45EF-86E5-70595700C68D}" dt="2024-03-06T15:35:51.016" v="2144" actId="1076"/>
          <ac:picMkLst>
            <pc:docMk/>
            <pc:sldMk cId="2519584296" sldId="554"/>
            <ac:picMk id="3" creationId="{BA210FF5-33BC-8D8A-A9C2-7808AB8D33B8}"/>
          </ac:picMkLst>
        </pc:picChg>
        <pc:picChg chg="del mod">
          <ac:chgData name="di Santo, Anna" userId="2b3fff9e-2c5a-46b7-af3e-be281519fd02" providerId="ADAL" clId="{504319EA-C33F-45EF-86E5-70595700C68D}" dt="2024-03-18T11:02:16.625" v="2533" actId="21"/>
          <ac:picMkLst>
            <pc:docMk/>
            <pc:sldMk cId="2519584296" sldId="554"/>
            <ac:picMk id="4" creationId="{838A28F1-C6A2-4FA4-A470-DCED6698A9B1}"/>
          </ac:picMkLst>
        </pc:picChg>
        <pc:picChg chg="add del mod">
          <ac:chgData name="di Santo, Anna" userId="2b3fff9e-2c5a-46b7-af3e-be281519fd02" providerId="ADAL" clId="{504319EA-C33F-45EF-86E5-70595700C68D}" dt="2024-03-18T11:02:18.577" v="2534" actId="21"/>
          <ac:picMkLst>
            <pc:docMk/>
            <pc:sldMk cId="2519584296" sldId="554"/>
            <ac:picMk id="5" creationId="{B6B7F2BD-1387-4A3D-35AD-C6A6AA2E6E7C}"/>
          </ac:picMkLst>
        </pc:picChg>
        <pc:picChg chg="add del mod">
          <ac:chgData name="di Santo, Anna" userId="2b3fff9e-2c5a-46b7-af3e-be281519fd02" providerId="ADAL" clId="{504319EA-C33F-45EF-86E5-70595700C68D}" dt="2024-03-18T11:02:14.153" v="2531" actId="478"/>
          <ac:picMkLst>
            <pc:docMk/>
            <pc:sldMk cId="2519584296" sldId="554"/>
            <ac:picMk id="8" creationId="{914D9D7E-6B53-2585-6C0B-D968576FB8D0}"/>
          </ac:picMkLst>
        </pc:picChg>
        <pc:picChg chg="add del mod">
          <ac:chgData name="di Santo, Anna" userId="2b3fff9e-2c5a-46b7-af3e-be281519fd02" providerId="ADAL" clId="{504319EA-C33F-45EF-86E5-70595700C68D}" dt="2024-03-18T11:02:14.153" v="2531" actId="478"/>
          <ac:picMkLst>
            <pc:docMk/>
            <pc:sldMk cId="2519584296" sldId="554"/>
            <ac:picMk id="11" creationId="{1DC67404-65E1-2401-7F83-6F4FF67D538B}"/>
          </ac:picMkLst>
        </pc:picChg>
        <pc:picChg chg="add mod ord">
          <ac:chgData name="di Santo, Anna" userId="2b3fff9e-2c5a-46b7-af3e-be281519fd02" providerId="ADAL" clId="{504319EA-C33F-45EF-86E5-70595700C68D}" dt="2024-03-18T11:02:53.249" v="2543" actId="167"/>
          <ac:picMkLst>
            <pc:docMk/>
            <pc:sldMk cId="2519584296" sldId="554"/>
            <ac:picMk id="13" creationId="{F30D019E-5A7B-F7D1-0CA4-DBBE78E1BE7F}"/>
          </ac:picMkLst>
        </pc:picChg>
      </pc:sldChg>
      <pc:sldChg chg="addSp delSp modSp mod delAnim">
        <pc:chgData name="di Santo, Anna" userId="2b3fff9e-2c5a-46b7-af3e-be281519fd02" providerId="ADAL" clId="{504319EA-C33F-45EF-86E5-70595700C68D}" dt="2024-03-18T11:06:25.899" v="2572" actId="1076"/>
        <pc:sldMkLst>
          <pc:docMk/>
          <pc:sldMk cId="1255152895" sldId="556"/>
        </pc:sldMkLst>
        <pc:spChg chg="add mod">
          <ac:chgData name="di Santo, Anna" userId="2b3fff9e-2c5a-46b7-af3e-be281519fd02" providerId="ADAL" clId="{504319EA-C33F-45EF-86E5-70595700C68D}" dt="2024-03-06T15:37:09.823" v="2150" actId="207"/>
          <ac:spMkLst>
            <pc:docMk/>
            <pc:sldMk cId="1255152895" sldId="556"/>
            <ac:spMk id="2" creationId="{1C847FB7-EE0D-A9A6-A309-817069ED32B8}"/>
          </ac:spMkLst>
        </pc:spChg>
        <pc:spChg chg="mod">
          <ac:chgData name="di Santo, Anna" userId="2b3fff9e-2c5a-46b7-af3e-be281519fd02" providerId="ADAL" clId="{504319EA-C33F-45EF-86E5-70595700C68D}" dt="2024-03-18T11:06:25.899" v="2572" actId="1076"/>
          <ac:spMkLst>
            <pc:docMk/>
            <pc:sldMk cId="1255152895" sldId="556"/>
            <ac:spMk id="18" creationId="{00000000-0000-0000-0000-000000000000}"/>
          </ac:spMkLst>
        </pc:spChg>
        <pc:spChg chg="mod ord">
          <ac:chgData name="di Santo, Anna" userId="2b3fff9e-2c5a-46b7-af3e-be281519fd02" providerId="ADAL" clId="{504319EA-C33F-45EF-86E5-70595700C68D}" dt="2024-03-18T11:06:21.719" v="2571" actId="1076"/>
          <ac:spMkLst>
            <pc:docMk/>
            <pc:sldMk cId="1255152895" sldId="556"/>
            <ac:spMk id="19" creationId="{00000000-0000-0000-0000-000000000000}"/>
          </ac:spMkLst>
        </pc:spChg>
        <pc:spChg chg="del">
          <ac:chgData name="di Santo, Anna" userId="2b3fff9e-2c5a-46b7-af3e-be281519fd02" providerId="ADAL" clId="{504319EA-C33F-45EF-86E5-70595700C68D}" dt="2024-03-18T11:05:57.118" v="2566" actId="21"/>
          <ac:spMkLst>
            <pc:docMk/>
            <pc:sldMk cId="1255152895" sldId="556"/>
            <ac:spMk id="20" creationId="{00000000-0000-0000-0000-000000000000}"/>
          </ac:spMkLst>
        </pc:spChg>
        <pc:picChg chg="add mod">
          <ac:chgData name="di Santo, Anna" userId="2b3fff9e-2c5a-46b7-af3e-be281519fd02" providerId="ADAL" clId="{504319EA-C33F-45EF-86E5-70595700C68D}" dt="2024-03-06T15:37:17.493" v="2152" actId="1076"/>
          <ac:picMkLst>
            <pc:docMk/>
            <pc:sldMk cId="1255152895" sldId="556"/>
            <ac:picMk id="3" creationId="{ECF7D689-DB0C-C403-8233-7971A2FD2C21}"/>
          </ac:picMkLst>
        </pc:picChg>
        <pc:picChg chg="del mod">
          <ac:chgData name="di Santo, Anna" userId="2b3fff9e-2c5a-46b7-af3e-be281519fd02" providerId="ADAL" clId="{504319EA-C33F-45EF-86E5-70595700C68D}" dt="2024-03-18T11:05:38.527" v="2562" actId="21"/>
          <ac:picMkLst>
            <pc:docMk/>
            <pc:sldMk cId="1255152895" sldId="556"/>
            <ac:picMk id="4" creationId="{CD31DB30-8270-4186-BCB9-B1A453522B22}"/>
          </ac:picMkLst>
        </pc:picChg>
        <pc:picChg chg="add mod">
          <ac:chgData name="di Santo, Anna" userId="2b3fff9e-2c5a-46b7-af3e-be281519fd02" providerId="ADAL" clId="{504319EA-C33F-45EF-86E5-70595700C68D}" dt="2024-03-18T11:05:41.210" v="2563" actId="1076"/>
          <ac:picMkLst>
            <pc:docMk/>
            <pc:sldMk cId="1255152895" sldId="556"/>
            <ac:picMk id="6" creationId="{B6BB70A2-1E76-5B6F-00FE-CD878F9810A6}"/>
          </ac:picMkLst>
        </pc:picChg>
        <pc:picChg chg="add mod">
          <ac:chgData name="di Santo, Anna" userId="2b3fff9e-2c5a-46b7-af3e-be281519fd02" providerId="ADAL" clId="{504319EA-C33F-45EF-86E5-70595700C68D}" dt="2024-03-18T11:05:50.335" v="2565" actId="14100"/>
          <ac:picMkLst>
            <pc:docMk/>
            <pc:sldMk cId="1255152895" sldId="556"/>
            <ac:picMk id="8" creationId="{3318495F-70CC-9644-29A4-B0E0EF4B4806}"/>
          </ac:picMkLst>
        </pc:picChg>
      </pc:sldChg>
      <pc:sldChg chg="addSp modSp mod">
        <pc:chgData name="di Santo, Anna" userId="2b3fff9e-2c5a-46b7-af3e-be281519fd02" providerId="ADAL" clId="{504319EA-C33F-45EF-86E5-70595700C68D}" dt="2024-03-07T16:07:34.897" v="2232" actId="14100"/>
        <pc:sldMkLst>
          <pc:docMk/>
          <pc:sldMk cId="3552883104" sldId="558"/>
        </pc:sldMkLst>
        <pc:spChg chg="add mod">
          <ac:chgData name="di Santo, Anna" userId="2b3fff9e-2c5a-46b7-af3e-be281519fd02" providerId="ADAL" clId="{504319EA-C33F-45EF-86E5-70595700C68D}" dt="2024-03-06T15:35:17.188" v="2138" actId="207"/>
          <ac:spMkLst>
            <pc:docMk/>
            <pc:sldMk cId="3552883104" sldId="558"/>
            <ac:spMk id="2" creationId="{6EF6D761-AC62-2A6D-3B0C-93A0DC2443A1}"/>
          </ac:spMkLst>
        </pc:spChg>
        <pc:picChg chg="add mod">
          <ac:chgData name="di Santo, Anna" userId="2b3fff9e-2c5a-46b7-af3e-be281519fd02" providerId="ADAL" clId="{504319EA-C33F-45EF-86E5-70595700C68D}" dt="2024-03-06T15:35:28.075" v="2140" actId="1076"/>
          <ac:picMkLst>
            <pc:docMk/>
            <pc:sldMk cId="3552883104" sldId="558"/>
            <ac:picMk id="4" creationId="{1DD42F87-8360-E1D2-2437-BFAC3FA6E9A0}"/>
          </ac:picMkLst>
        </pc:picChg>
        <pc:picChg chg="add mod">
          <ac:chgData name="di Santo, Anna" userId="2b3fff9e-2c5a-46b7-af3e-be281519fd02" providerId="ADAL" clId="{504319EA-C33F-45EF-86E5-70595700C68D}" dt="2024-03-07T16:07:34.897" v="2232" actId="14100"/>
          <ac:picMkLst>
            <pc:docMk/>
            <pc:sldMk cId="3552883104" sldId="558"/>
            <ac:picMk id="5" creationId="{41A33942-BA79-193C-4793-43D6D8F25FC3}"/>
          </ac:picMkLst>
        </pc:picChg>
      </pc:sldChg>
      <pc:sldChg chg="addSp delSp modSp mod">
        <pc:chgData name="di Santo, Anna" userId="2b3fff9e-2c5a-46b7-af3e-be281519fd02" providerId="ADAL" clId="{504319EA-C33F-45EF-86E5-70595700C68D}" dt="2024-03-07T16:08:56.501" v="2246" actId="14100"/>
        <pc:sldMkLst>
          <pc:docMk/>
          <pc:sldMk cId="1496261231" sldId="559"/>
        </pc:sldMkLst>
        <pc:spChg chg="add mod">
          <ac:chgData name="di Santo, Anna" userId="2b3fff9e-2c5a-46b7-af3e-be281519fd02" providerId="ADAL" clId="{504319EA-C33F-45EF-86E5-70595700C68D}" dt="2024-03-06T15:36:44.807" v="2146" actId="207"/>
          <ac:spMkLst>
            <pc:docMk/>
            <pc:sldMk cId="1496261231" sldId="559"/>
            <ac:spMk id="2" creationId="{F8D1CC0B-3B72-C7BA-2ADD-9EF08E0F76E9}"/>
          </ac:spMkLst>
        </pc:spChg>
        <pc:picChg chg="add mod">
          <ac:chgData name="di Santo, Anna" userId="2b3fff9e-2c5a-46b7-af3e-be281519fd02" providerId="ADAL" clId="{504319EA-C33F-45EF-86E5-70595700C68D}" dt="2024-03-06T15:36:54.378" v="2148" actId="1076"/>
          <ac:picMkLst>
            <pc:docMk/>
            <pc:sldMk cId="1496261231" sldId="559"/>
            <ac:picMk id="4" creationId="{711E622B-AB43-0B84-D53A-37480975C078}"/>
          </ac:picMkLst>
        </pc:picChg>
        <pc:picChg chg="add del mod">
          <ac:chgData name="di Santo, Anna" userId="2b3fff9e-2c5a-46b7-af3e-be281519fd02" providerId="ADAL" clId="{504319EA-C33F-45EF-86E5-70595700C68D}" dt="2024-03-07T16:08:30.451" v="2239" actId="21"/>
          <ac:picMkLst>
            <pc:docMk/>
            <pc:sldMk cId="1496261231" sldId="559"/>
            <ac:picMk id="5" creationId="{600548E2-B634-7F2C-628D-A88F2003FA45}"/>
          </ac:picMkLst>
        </pc:picChg>
        <pc:picChg chg="add mod">
          <ac:chgData name="di Santo, Anna" userId="2b3fff9e-2c5a-46b7-af3e-be281519fd02" providerId="ADAL" clId="{504319EA-C33F-45EF-86E5-70595700C68D}" dt="2024-03-07T16:08:56.501" v="2246" actId="14100"/>
          <ac:picMkLst>
            <pc:docMk/>
            <pc:sldMk cId="1496261231" sldId="559"/>
            <ac:picMk id="6" creationId="{3B881D71-AE0F-3BCC-3CB9-D2899A6170F1}"/>
          </ac:picMkLst>
        </pc:picChg>
      </pc:sldChg>
      <pc:sldChg chg="addSp delSp modSp mod delAnim">
        <pc:chgData name="di Santo, Anna" userId="2b3fff9e-2c5a-46b7-af3e-be281519fd02" providerId="ADAL" clId="{504319EA-C33F-45EF-86E5-70595700C68D}" dt="2024-03-06T15:40:59.493" v="2177" actId="1076"/>
        <pc:sldMkLst>
          <pc:docMk/>
          <pc:sldMk cId="314239585" sldId="561"/>
        </pc:sldMkLst>
        <pc:spChg chg="add mod">
          <ac:chgData name="di Santo, Anna" userId="2b3fff9e-2c5a-46b7-af3e-be281519fd02" providerId="ADAL" clId="{504319EA-C33F-45EF-86E5-70595700C68D}" dt="2024-03-06T15:40:52.470" v="2175" actId="207"/>
          <ac:spMkLst>
            <pc:docMk/>
            <pc:sldMk cId="314239585" sldId="561"/>
            <ac:spMk id="2" creationId="{2D016A0C-E908-7E7F-6996-B3F0C90487F2}"/>
          </ac:spMkLst>
        </pc:spChg>
        <pc:spChg chg="mod">
          <ac:chgData name="di Santo, Anna" userId="2b3fff9e-2c5a-46b7-af3e-be281519fd02" providerId="ADAL" clId="{504319EA-C33F-45EF-86E5-70595700C68D}" dt="2024-03-05T14:25:43.773" v="1807" actId="1076"/>
          <ac:spMkLst>
            <pc:docMk/>
            <pc:sldMk cId="314239585" sldId="561"/>
            <ac:spMk id="6" creationId="{00000000-0000-0000-0000-000000000000}"/>
          </ac:spMkLst>
        </pc:spChg>
        <pc:spChg chg="mod">
          <ac:chgData name="di Santo, Anna" userId="2b3fff9e-2c5a-46b7-af3e-be281519fd02" providerId="ADAL" clId="{504319EA-C33F-45EF-86E5-70595700C68D}" dt="2024-03-05T14:29:28.422" v="1852" actId="1076"/>
          <ac:spMkLst>
            <pc:docMk/>
            <pc:sldMk cId="314239585" sldId="561"/>
            <ac:spMk id="7" creationId="{00000000-0000-0000-0000-000000000000}"/>
          </ac:spMkLst>
        </pc:spChg>
        <pc:spChg chg="del">
          <ac:chgData name="di Santo, Anna" userId="2b3fff9e-2c5a-46b7-af3e-be281519fd02" providerId="ADAL" clId="{504319EA-C33F-45EF-86E5-70595700C68D}" dt="2024-03-05T14:30:14.539" v="1857" actId="21"/>
          <ac:spMkLst>
            <pc:docMk/>
            <pc:sldMk cId="314239585" sldId="561"/>
            <ac:spMk id="10" creationId="{00000000-0000-0000-0000-000000000000}"/>
          </ac:spMkLst>
        </pc:spChg>
        <pc:spChg chg="mod">
          <ac:chgData name="di Santo, Anna" userId="2b3fff9e-2c5a-46b7-af3e-be281519fd02" providerId="ADAL" clId="{504319EA-C33F-45EF-86E5-70595700C68D}" dt="2024-03-05T14:28:29.726" v="1842" actId="1076"/>
          <ac:spMkLst>
            <pc:docMk/>
            <pc:sldMk cId="314239585" sldId="561"/>
            <ac:spMk id="11" creationId="{00000000-0000-0000-0000-000000000000}"/>
          </ac:spMkLst>
        </pc:spChg>
        <pc:spChg chg="mod">
          <ac:chgData name="di Santo, Anna" userId="2b3fff9e-2c5a-46b7-af3e-be281519fd02" providerId="ADAL" clId="{504319EA-C33F-45EF-86E5-70595700C68D}" dt="2024-03-05T14:26:58.468" v="1822" actId="1076"/>
          <ac:spMkLst>
            <pc:docMk/>
            <pc:sldMk cId="314239585" sldId="561"/>
            <ac:spMk id="13" creationId="{00000000-0000-0000-0000-000000000000}"/>
          </ac:spMkLst>
        </pc:spChg>
        <pc:spChg chg="mod">
          <ac:chgData name="di Santo, Anna" userId="2b3fff9e-2c5a-46b7-af3e-be281519fd02" providerId="ADAL" clId="{504319EA-C33F-45EF-86E5-70595700C68D}" dt="2024-03-05T14:28:47.700" v="1846" actId="1076"/>
          <ac:spMkLst>
            <pc:docMk/>
            <pc:sldMk cId="314239585" sldId="561"/>
            <ac:spMk id="14" creationId="{00000000-0000-0000-0000-000000000000}"/>
          </ac:spMkLst>
        </pc:spChg>
        <pc:spChg chg="mod">
          <ac:chgData name="di Santo, Anna" userId="2b3fff9e-2c5a-46b7-af3e-be281519fd02" providerId="ADAL" clId="{504319EA-C33F-45EF-86E5-70595700C68D}" dt="2024-03-05T14:29:35.849" v="1853" actId="1076"/>
          <ac:spMkLst>
            <pc:docMk/>
            <pc:sldMk cId="314239585" sldId="561"/>
            <ac:spMk id="15" creationId="{00000000-0000-0000-0000-000000000000}"/>
          </ac:spMkLst>
        </pc:spChg>
        <pc:spChg chg="mod">
          <ac:chgData name="di Santo, Anna" userId="2b3fff9e-2c5a-46b7-af3e-be281519fd02" providerId="ADAL" clId="{504319EA-C33F-45EF-86E5-70595700C68D}" dt="2024-03-05T14:29:47.584" v="1855" actId="14100"/>
          <ac:spMkLst>
            <pc:docMk/>
            <pc:sldMk cId="314239585" sldId="561"/>
            <ac:spMk id="19" creationId="{00000000-0000-0000-0000-000000000000}"/>
          </ac:spMkLst>
        </pc:spChg>
        <pc:spChg chg="mod">
          <ac:chgData name="di Santo, Anna" userId="2b3fff9e-2c5a-46b7-af3e-be281519fd02" providerId="ADAL" clId="{504319EA-C33F-45EF-86E5-70595700C68D}" dt="2024-03-05T14:27:48.433" v="1832" actId="1076"/>
          <ac:spMkLst>
            <pc:docMk/>
            <pc:sldMk cId="314239585" sldId="561"/>
            <ac:spMk id="20" creationId="{00000000-0000-0000-0000-000000000000}"/>
          </ac:spMkLst>
        </pc:spChg>
        <pc:spChg chg="mod">
          <ac:chgData name="di Santo, Anna" userId="2b3fff9e-2c5a-46b7-af3e-be281519fd02" providerId="ADAL" clId="{504319EA-C33F-45EF-86E5-70595700C68D}" dt="2024-03-05T14:29:53.584" v="1856" actId="1076"/>
          <ac:spMkLst>
            <pc:docMk/>
            <pc:sldMk cId="314239585" sldId="561"/>
            <ac:spMk id="21" creationId="{00000000-0000-0000-0000-000000000000}"/>
          </ac:spMkLst>
        </pc:spChg>
        <pc:spChg chg="del">
          <ac:chgData name="di Santo, Anna" userId="2b3fff9e-2c5a-46b7-af3e-be281519fd02" providerId="ADAL" clId="{504319EA-C33F-45EF-86E5-70595700C68D}" dt="2024-03-05T14:25:18.709" v="1798" actId="478"/>
          <ac:spMkLst>
            <pc:docMk/>
            <pc:sldMk cId="314239585" sldId="561"/>
            <ac:spMk id="22" creationId="{00000000-0000-0000-0000-000000000000}"/>
          </ac:spMkLst>
        </pc:spChg>
        <pc:spChg chg="del">
          <ac:chgData name="di Santo, Anna" userId="2b3fff9e-2c5a-46b7-af3e-be281519fd02" providerId="ADAL" clId="{504319EA-C33F-45EF-86E5-70595700C68D}" dt="2024-03-05T14:25:18.709" v="1798" actId="478"/>
          <ac:spMkLst>
            <pc:docMk/>
            <pc:sldMk cId="314239585" sldId="561"/>
            <ac:spMk id="23" creationId="{00000000-0000-0000-0000-000000000000}"/>
          </ac:spMkLst>
        </pc:spChg>
        <pc:spChg chg="del">
          <ac:chgData name="di Santo, Anna" userId="2b3fff9e-2c5a-46b7-af3e-be281519fd02" providerId="ADAL" clId="{504319EA-C33F-45EF-86E5-70595700C68D}" dt="2024-03-05T14:25:18.709" v="1798" actId="478"/>
          <ac:spMkLst>
            <pc:docMk/>
            <pc:sldMk cId="314239585" sldId="561"/>
            <ac:spMk id="24" creationId="{78F4A568-E1C5-4B88-B3C1-A0992E3B2918}"/>
          </ac:spMkLst>
        </pc:spChg>
        <pc:spChg chg="del">
          <ac:chgData name="di Santo, Anna" userId="2b3fff9e-2c5a-46b7-af3e-be281519fd02" providerId="ADAL" clId="{504319EA-C33F-45EF-86E5-70595700C68D}" dt="2024-03-05T14:25:18.709" v="1798" actId="478"/>
          <ac:spMkLst>
            <pc:docMk/>
            <pc:sldMk cId="314239585" sldId="561"/>
            <ac:spMk id="25" creationId="{0C587C37-3B51-444E-9017-2AB172C77153}"/>
          </ac:spMkLst>
        </pc:spChg>
        <pc:picChg chg="del">
          <ac:chgData name="di Santo, Anna" userId="2b3fff9e-2c5a-46b7-af3e-be281519fd02" providerId="ADAL" clId="{504319EA-C33F-45EF-86E5-70595700C68D}" dt="2024-03-05T14:25:15.009" v="1797" actId="21"/>
          <ac:picMkLst>
            <pc:docMk/>
            <pc:sldMk cId="314239585" sldId="561"/>
            <ac:picMk id="3" creationId="{00000000-0000-0000-0000-000000000000}"/>
          </ac:picMkLst>
        </pc:picChg>
        <pc:picChg chg="add mod">
          <ac:chgData name="di Santo, Anna" userId="2b3fff9e-2c5a-46b7-af3e-be281519fd02" providerId="ADAL" clId="{504319EA-C33F-45EF-86E5-70595700C68D}" dt="2024-03-06T15:40:59.493" v="2177" actId="1076"/>
          <ac:picMkLst>
            <pc:docMk/>
            <pc:sldMk cId="314239585" sldId="561"/>
            <ac:picMk id="3" creationId="{77901368-B30F-673D-B507-B780505CDD38}"/>
          </ac:picMkLst>
        </pc:picChg>
        <pc:picChg chg="del">
          <ac:chgData name="di Santo, Anna" userId="2b3fff9e-2c5a-46b7-af3e-be281519fd02" providerId="ADAL" clId="{504319EA-C33F-45EF-86E5-70595700C68D}" dt="2024-03-05T14:25:18.709" v="1798" actId="478"/>
          <ac:picMkLst>
            <pc:docMk/>
            <pc:sldMk cId="314239585" sldId="561"/>
            <ac:picMk id="4" creationId="{536B8CE3-6FEC-430C-8AB0-813129DDA3BF}"/>
          </ac:picMkLst>
        </pc:picChg>
        <pc:picChg chg="add del mod ord">
          <ac:chgData name="di Santo, Anna" userId="2b3fff9e-2c5a-46b7-af3e-be281519fd02" providerId="ADAL" clId="{504319EA-C33F-45EF-86E5-70595700C68D}" dt="2024-03-05T14:28:59.606" v="1847" actId="1076"/>
          <ac:picMkLst>
            <pc:docMk/>
            <pc:sldMk cId="314239585" sldId="561"/>
            <ac:picMk id="5" creationId="{9D075577-7B16-5E6A-9D4B-9E009B37382F}"/>
          </ac:picMkLst>
        </pc:picChg>
        <pc:picChg chg="mod">
          <ac:chgData name="di Santo, Anna" userId="2b3fff9e-2c5a-46b7-af3e-be281519fd02" providerId="ADAL" clId="{504319EA-C33F-45EF-86E5-70595700C68D}" dt="2024-03-05T14:27:02.645" v="1823" actId="1076"/>
          <ac:picMkLst>
            <pc:docMk/>
            <pc:sldMk cId="314239585" sldId="561"/>
            <ac:picMk id="12" creationId="{00000000-0000-0000-0000-000000000000}"/>
          </ac:picMkLst>
        </pc:picChg>
        <pc:picChg chg="del">
          <ac:chgData name="di Santo, Anna" userId="2b3fff9e-2c5a-46b7-af3e-be281519fd02" providerId="ADAL" clId="{504319EA-C33F-45EF-86E5-70595700C68D}" dt="2024-03-05T14:25:47.233" v="1808" actId="21"/>
          <ac:picMkLst>
            <pc:docMk/>
            <pc:sldMk cId="314239585" sldId="561"/>
            <ac:picMk id="16" creationId="{00000000-0000-0000-0000-000000000000}"/>
          </ac:picMkLst>
        </pc:picChg>
        <pc:picChg chg="mod">
          <ac:chgData name="di Santo, Anna" userId="2b3fff9e-2c5a-46b7-af3e-be281519fd02" providerId="ADAL" clId="{504319EA-C33F-45EF-86E5-70595700C68D}" dt="2024-03-05T14:27:54.798" v="1834" actId="14100"/>
          <ac:picMkLst>
            <pc:docMk/>
            <pc:sldMk cId="314239585" sldId="561"/>
            <ac:picMk id="18" creationId="{00000000-0000-0000-0000-000000000000}"/>
          </ac:picMkLst>
        </pc:picChg>
      </pc:sldChg>
      <pc:sldChg chg="addSp delSp modSp mod delAnim">
        <pc:chgData name="di Santo, Anna" userId="2b3fff9e-2c5a-46b7-af3e-be281519fd02" providerId="ADAL" clId="{504319EA-C33F-45EF-86E5-70595700C68D}" dt="2024-03-06T15:41:34.846" v="2182" actId="1076"/>
        <pc:sldMkLst>
          <pc:docMk/>
          <pc:sldMk cId="1651798444" sldId="562"/>
        </pc:sldMkLst>
        <pc:spChg chg="mod">
          <ac:chgData name="di Santo, Anna" userId="2b3fff9e-2c5a-46b7-af3e-be281519fd02" providerId="ADAL" clId="{504319EA-C33F-45EF-86E5-70595700C68D}" dt="2024-03-05T14:35:27.714" v="1865" actId="1076"/>
          <ac:spMkLst>
            <pc:docMk/>
            <pc:sldMk cId="1651798444" sldId="562"/>
            <ac:spMk id="2" creationId="{00000000-0000-0000-0000-000000000000}"/>
          </ac:spMkLst>
        </pc:spChg>
        <pc:spChg chg="add mod">
          <ac:chgData name="di Santo, Anna" userId="2b3fff9e-2c5a-46b7-af3e-be281519fd02" providerId="ADAL" clId="{504319EA-C33F-45EF-86E5-70595700C68D}" dt="2024-03-06T15:41:22.810" v="2179" actId="207"/>
          <ac:spMkLst>
            <pc:docMk/>
            <pc:sldMk cId="1651798444" sldId="562"/>
            <ac:spMk id="3" creationId="{953048E2-70B7-737C-D7F5-5C5EACE5CF22}"/>
          </ac:spMkLst>
        </pc:spChg>
        <pc:spChg chg="mod">
          <ac:chgData name="di Santo, Anna" userId="2b3fff9e-2c5a-46b7-af3e-be281519fd02" providerId="ADAL" clId="{504319EA-C33F-45EF-86E5-70595700C68D}" dt="2024-03-05T14:38:40.786" v="1897" actId="1076"/>
          <ac:spMkLst>
            <pc:docMk/>
            <pc:sldMk cId="1651798444" sldId="562"/>
            <ac:spMk id="13" creationId="{00000000-0000-0000-0000-000000000000}"/>
          </ac:spMkLst>
        </pc:spChg>
        <pc:spChg chg="mod">
          <ac:chgData name="di Santo, Anna" userId="2b3fff9e-2c5a-46b7-af3e-be281519fd02" providerId="ADAL" clId="{504319EA-C33F-45EF-86E5-70595700C68D}" dt="2024-03-05T14:36:11.396" v="1878" actId="14100"/>
          <ac:spMkLst>
            <pc:docMk/>
            <pc:sldMk cId="1651798444" sldId="562"/>
            <ac:spMk id="16" creationId="{00000000-0000-0000-0000-000000000000}"/>
          </ac:spMkLst>
        </pc:spChg>
        <pc:spChg chg="del mod">
          <ac:chgData name="di Santo, Anna" userId="2b3fff9e-2c5a-46b7-af3e-be281519fd02" providerId="ADAL" clId="{504319EA-C33F-45EF-86E5-70595700C68D}" dt="2024-03-05T14:38:33.832" v="1896" actId="21"/>
          <ac:spMkLst>
            <pc:docMk/>
            <pc:sldMk cId="1651798444" sldId="562"/>
            <ac:spMk id="17" creationId="{00000000-0000-0000-0000-000000000000}"/>
          </ac:spMkLst>
        </pc:spChg>
        <pc:spChg chg="del mod">
          <ac:chgData name="di Santo, Anna" userId="2b3fff9e-2c5a-46b7-af3e-be281519fd02" providerId="ADAL" clId="{504319EA-C33F-45EF-86E5-70595700C68D}" dt="2024-03-05T14:38:49.577" v="1899" actId="21"/>
          <ac:spMkLst>
            <pc:docMk/>
            <pc:sldMk cId="1651798444" sldId="562"/>
            <ac:spMk id="18" creationId="{00000000-0000-0000-0000-000000000000}"/>
          </ac:spMkLst>
        </pc:spChg>
        <pc:spChg chg="mod">
          <ac:chgData name="di Santo, Anna" userId="2b3fff9e-2c5a-46b7-af3e-be281519fd02" providerId="ADAL" clId="{504319EA-C33F-45EF-86E5-70595700C68D}" dt="2024-03-05T14:37:33.932" v="1886" actId="1076"/>
          <ac:spMkLst>
            <pc:docMk/>
            <pc:sldMk cId="1651798444" sldId="562"/>
            <ac:spMk id="20" creationId="{00000000-0000-0000-0000-000000000000}"/>
          </ac:spMkLst>
        </pc:spChg>
        <pc:spChg chg="del">
          <ac:chgData name="di Santo, Anna" userId="2b3fff9e-2c5a-46b7-af3e-be281519fd02" providerId="ADAL" clId="{504319EA-C33F-45EF-86E5-70595700C68D}" dt="2024-03-05T14:37:56.908" v="1890" actId="21"/>
          <ac:spMkLst>
            <pc:docMk/>
            <pc:sldMk cId="1651798444" sldId="562"/>
            <ac:spMk id="25" creationId="{00000000-0000-0000-0000-000000000000}"/>
          </ac:spMkLst>
        </pc:spChg>
        <pc:spChg chg="del">
          <ac:chgData name="di Santo, Anna" userId="2b3fff9e-2c5a-46b7-af3e-be281519fd02" providerId="ADAL" clId="{504319EA-C33F-45EF-86E5-70595700C68D}" dt="2024-03-05T14:35:51.128" v="1872" actId="21"/>
          <ac:spMkLst>
            <pc:docMk/>
            <pc:sldMk cId="1651798444" sldId="562"/>
            <ac:spMk id="27" creationId="{00000000-0000-0000-0000-000000000000}"/>
          </ac:spMkLst>
        </pc:spChg>
        <pc:spChg chg="del">
          <ac:chgData name="di Santo, Anna" userId="2b3fff9e-2c5a-46b7-af3e-be281519fd02" providerId="ADAL" clId="{504319EA-C33F-45EF-86E5-70595700C68D}" dt="2024-03-05T14:37:47.076" v="1889" actId="21"/>
          <ac:spMkLst>
            <pc:docMk/>
            <pc:sldMk cId="1651798444" sldId="562"/>
            <ac:spMk id="28" creationId="{00000000-0000-0000-0000-000000000000}"/>
          </ac:spMkLst>
        </pc:spChg>
        <pc:spChg chg="del mod">
          <ac:chgData name="di Santo, Anna" userId="2b3fff9e-2c5a-46b7-af3e-be281519fd02" providerId="ADAL" clId="{504319EA-C33F-45EF-86E5-70595700C68D}" dt="2024-03-05T14:38:13.350" v="1894" actId="21"/>
          <ac:spMkLst>
            <pc:docMk/>
            <pc:sldMk cId="1651798444" sldId="562"/>
            <ac:spMk id="29" creationId="{00000000-0000-0000-0000-000000000000}"/>
          </ac:spMkLst>
        </pc:spChg>
        <pc:spChg chg="del">
          <ac:chgData name="di Santo, Anna" userId="2b3fff9e-2c5a-46b7-af3e-be281519fd02" providerId="ADAL" clId="{504319EA-C33F-45EF-86E5-70595700C68D}" dt="2024-03-05T14:35:36.103" v="1867" actId="478"/>
          <ac:spMkLst>
            <pc:docMk/>
            <pc:sldMk cId="1651798444" sldId="562"/>
            <ac:spMk id="30" creationId="{00000000-0000-0000-0000-000000000000}"/>
          </ac:spMkLst>
        </pc:spChg>
        <pc:spChg chg="del">
          <ac:chgData name="di Santo, Anna" userId="2b3fff9e-2c5a-46b7-af3e-be281519fd02" providerId="ADAL" clId="{504319EA-C33F-45EF-86E5-70595700C68D}" dt="2024-03-05T14:35:36.103" v="1867" actId="478"/>
          <ac:spMkLst>
            <pc:docMk/>
            <pc:sldMk cId="1651798444" sldId="562"/>
            <ac:spMk id="31" creationId="{00000000-0000-0000-0000-000000000000}"/>
          </ac:spMkLst>
        </pc:spChg>
        <pc:spChg chg="del">
          <ac:chgData name="di Santo, Anna" userId="2b3fff9e-2c5a-46b7-af3e-be281519fd02" providerId="ADAL" clId="{504319EA-C33F-45EF-86E5-70595700C68D}" dt="2024-03-05T14:35:36.103" v="1867" actId="478"/>
          <ac:spMkLst>
            <pc:docMk/>
            <pc:sldMk cId="1651798444" sldId="562"/>
            <ac:spMk id="32" creationId="{2F3816A6-A071-4C36-9A49-45BE8613DC17}"/>
          </ac:spMkLst>
        </pc:spChg>
        <pc:spChg chg="del">
          <ac:chgData name="di Santo, Anna" userId="2b3fff9e-2c5a-46b7-af3e-be281519fd02" providerId="ADAL" clId="{504319EA-C33F-45EF-86E5-70595700C68D}" dt="2024-03-05T14:35:33.434" v="1866" actId="21"/>
          <ac:spMkLst>
            <pc:docMk/>
            <pc:sldMk cId="1651798444" sldId="562"/>
            <ac:spMk id="33" creationId="{A57C31AC-C506-414F-BA5E-216ABDDE5897}"/>
          </ac:spMkLst>
        </pc:spChg>
        <pc:picChg chg="del">
          <ac:chgData name="di Santo, Anna" userId="2b3fff9e-2c5a-46b7-af3e-be281519fd02" providerId="ADAL" clId="{504319EA-C33F-45EF-86E5-70595700C68D}" dt="2024-03-05T14:35:08.507" v="1860" actId="21"/>
          <ac:picMkLst>
            <pc:docMk/>
            <pc:sldMk cId="1651798444" sldId="562"/>
            <ac:picMk id="4" creationId="{00000000-0000-0000-0000-000000000000}"/>
          </ac:picMkLst>
        </pc:picChg>
        <pc:picChg chg="add mod">
          <ac:chgData name="di Santo, Anna" userId="2b3fff9e-2c5a-46b7-af3e-be281519fd02" providerId="ADAL" clId="{504319EA-C33F-45EF-86E5-70595700C68D}" dt="2024-03-06T15:41:34.846" v="2182" actId="1076"/>
          <ac:picMkLst>
            <pc:docMk/>
            <pc:sldMk cId="1651798444" sldId="562"/>
            <ac:picMk id="4" creationId="{DA08AA36-85A6-904C-98EF-33BD908FCB41}"/>
          </ac:picMkLst>
        </pc:picChg>
        <pc:picChg chg="del">
          <ac:chgData name="di Santo, Anna" userId="2b3fff9e-2c5a-46b7-af3e-be281519fd02" providerId="ADAL" clId="{504319EA-C33F-45EF-86E5-70595700C68D}" dt="2024-03-05T14:35:11.191" v="1861" actId="21"/>
          <ac:picMkLst>
            <pc:docMk/>
            <pc:sldMk cId="1651798444" sldId="562"/>
            <ac:picMk id="5" creationId="{0F3DF730-7658-4397-900C-8B21ACA7A755}"/>
          </ac:picMkLst>
        </pc:picChg>
        <pc:picChg chg="add del mod ord">
          <ac:chgData name="di Santo, Anna" userId="2b3fff9e-2c5a-46b7-af3e-be281519fd02" providerId="ADAL" clId="{504319EA-C33F-45EF-86E5-70595700C68D}" dt="2024-03-05T14:37:06.828" v="1880" actId="21"/>
          <ac:picMkLst>
            <pc:docMk/>
            <pc:sldMk cId="1651798444" sldId="562"/>
            <ac:picMk id="6" creationId="{9F9A9BA7-31F9-A513-D88A-E6FA561C2287}"/>
          </ac:picMkLst>
        </pc:picChg>
        <pc:picChg chg="add mod ord">
          <ac:chgData name="di Santo, Anna" userId="2b3fff9e-2c5a-46b7-af3e-be281519fd02" providerId="ADAL" clId="{504319EA-C33F-45EF-86E5-70595700C68D}" dt="2024-03-05T14:38:06.787" v="1892" actId="1076"/>
          <ac:picMkLst>
            <pc:docMk/>
            <pc:sldMk cId="1651798444" sldId="562"/>
            <ac:picMk id="10" creationId="{BDCA6A14-E433-DB1C-0790-21982C033E86}"/>
          </ac:picMkLst>
        </pc:picChg>
        <pc:picChg chg="mod">
          <ac:chgData name="di Santo, Anna" userId="2b3fff9e-2c5a-46b7-af3e-be281519fd02" providerId="ADAL" clId="{504319EA-C33F-45EF-86E5-70595700C68D}" dt="2024-03-05T14:37:27.309" v="1885" actId="1076"/>
          <ac:picMkLst>
            <pc:docMk/>
            <pc:sldMk cId="1651798444" sldId="562"/>
            <ac:picMk id="21" creationId="{00000000-0000-0000-0000-000000000000}"/>
          </ac:picMkLst>
        </pc:picChg>
        <pc:picChg chg="del">
          <ac:chgData name="di Santo, Anna" userId="2b3fff9e-2c5a-46b7-af3e-be281519fd02" providerId="ADAL" clId="{504319EA-C33F-45EF-86E5-70595700C68D}" dt="2024-03-05T14:35:54.837" v="1873" actId="21"/>
          <ac:picMkLst>
            <pc:docMk/>
            <pc:sldMk cId="1651798444" sldId="562"/>
            <ac:picMk id="26" creationId="{00000000-0000-0000-0000-000000000000}"/>
          </ac:picMkLst>
        </pc:picChg>
      </pc:sldChg>
      <pc:sldChg chg="delSp del mod">
        <pc:chgData name="di Santo, Anna" userId="2b3fff9e-2c5a-46b7-af3e-be281519fd02" providerId="ADAL" clId="{504319EA-C33F-45EF-86E5-70595700C68D}" dt="2024-03-05T14:41:49.403" v="2003" actId="2696"/>
        <pc:sldMkLst>
          <pc:docMk/>
          <pc:sldMk cId="2296429839" sldId="565"/>
        </pc:sldMkLst>
        <pc:picChg chg="del">
          <ac:chgData name="di Santo, Anna" userId="2b3fff9e-2c5a-46b7-af3e-be281519fd02" providerId="ADAL" clId="{504319EA-C33F-45EF-86E5-70595700C68D}" dt="2024-03-05T14:39:23.396" v="1900" actId="21"/>
          <ac:picMkLst>
            <pc:docMk/>
            <pc:sldMk cId="2296429839" sldId="565"/>
            <ac:picMk id="2" creationId="{597F40DD-C7F1-47DA-D973-39476F3773AF}"/>
          </ac:picMkLst>
        </pc:picChg>
      </pc:sldChg>
      <pc:sldChg chg="addSp delSp modSp mod">
        <pc:chgData name="di Santo, Anna" userId="2b3fff9e-2c5a-46b7-af3e-be281519fd02" providerId="ADAL" clId="{504319EA-C33F-45EF-86E5-70595700C68D}" dt="2024-03-06T15:43:23.289" v="2192" actId="1076"/>
        <pc:sldMkLst>
          <pc:docMk/>
          <pc:sldMk cId="3268877461" sldId="566"/>
        </pc:sldMkLst>
        <pc:spChg chg="mod">
          <ac:chgData name="di Santo, Anna" userId="2b3fff9e-2c5a-46b7-af3e-be281519fd02" providerId="ADAL" clId="{504319EA-C33F-45EF-86E5-70595700C68D}" dt="2024-03-05T14:44:28.159" v="2015" actId="1076"/>
          <ac:spMkLst>
            <pc:docMk/>
            <pc:sldMk cId="3268877461" sldId="566"/>
            <ac:spMk id="2" creationId="{00000000-0000-0000-0000-000000000000}"/>
          </ac:spMkLst>
        </pc:spChg>
        <pc:spChg chg="mod">
          <ac:chgData name="di Santo, Anna" userId="2b3fff9e-2c5a-46b7-af3e-be281519fd02" providerId="ADAL" clId="{504319EA-C33F-45EF-86E5-70595700C68D}" dt="2024-03-05T14:48:01.364" v="2045" actId="1076"/>
          <ac:spMkLst>
            <pc:docMk/>
            <pc:sldMk cId="3268877461" sldId="566"/>
            <ac:spMk id="3" creationId="{00000000-0000-0000-0000-000000000000}"/>
          </ac:spMkLst>
        </pc:spChg>
        <pc:spChg chg="mod">
          <ac:chgData name="di Santo, Anna" userId="2b3fff9e-2c5a-46b7-af3e-be281519fd02" providerId="ADAL" clId="{504319EA-C33F-45EF-86E5-70595700C68D}" dt="2024-03-05T14:47:54.720" v="2044" actId="1076"/>
          <ac:spMkLst>
            <pc:docMk/>
            <pc:sldMk cId="3268877461" sldId="566"/>
            <ac:spMk id="4" creationId="{00000000-0000-0000-0000-000000000000}"/>
          </ac:spMkLst>
        </pc:spChg>
        <pc:spChg chg="mod">
          <ac:chgData name="di Santo, Anna" userId="2b3fff9e-2c5a-46b7-af3e-be281519fd02" providerId="ADAL" clId="{504319EA-C33F-45EF-86E5-70595700C68D}" dt="2024-03-05T14:47:45.112" v="2042" actId="1076"/>
          <ac:spMkLst>
            <pc:docMk/>
            <pc:sldMk cId="3268877461" sldId="566"/>
            <ac:spMk id="5" creationId="{00000000-0000-0000-0000-000000000000}"/>
          </ac:spMkLst>
        </pc:spChg>
        <pc:spChg chg="add mod">
          <ac:chgData name="di Santo, Anna" userId="2b3fff9e-2c5a-46b7-af3e-be281519fd02" providerId="ADAL" clId="{504319EA-C33F-45EF-86E5-70595700C68D}" dt="2024-03-06T15:42:52.250" v="2190" actId="207"/>
          <ac:spMkLst>
            <pc:docMk/>
            <pc:sldMk cId="3268877461" sldId="566"/>
            <ac:spMk id="6" creationId="{F46AED07-E66E-2C80-0AD9-AC2E042EEEFD}"/>
          </ac:spMkLst>
        </pc:spChg>
        <pc:spChg chg="mod">
          <ac:chgData name="di Santo, Anna" userId="2b3fff9e-2c5a-46b7-af3e-be281519fd02" providerId="ADAL" clId="{504319EA-C33F-45EF-86E5-70595700C68D}" dt="2024-03-05T14:44:03.679" v="2008" actId="1076"/>
          <ac:spMkLst>
            <pc:docMk/>
            <pc:sldMk cId="3268877461" sldId="566"/>
            <ac:spMk id="7" creationId="{42EC8D4E-1C8F-45AB-95C5-A6E50F899FD2}"/>
          </ac:spMkLst>
        </pc:spChg>
        <pc:spChg chg="del mod">
          <ac:chgData name="di Santo, Anna" userId="2b3fff9e-2c5a-46b7-af3e-be281519fd02" providerId="ADAL" clId="{504319EA-C33F-45EF-86E5-70595700C68D}" dt="2024-03-05T14:44:18.347" v="2014" actId="478"/>
          <ac:spMkLst>
            <pc:docMk/>
            <pc:sldMk cId="3268877461" sldId="566"/>
            <ac:spMk id="9" creationId="{00000000-0000-0000-0000-000000000000}"/>
          </ac:spMkLst>
        </pc:spChg>
        <pc:spChg chg="del">
          <ac:chgData name="di Santo, Anna" userId="2b3fff9e-2c5a-46b7-af3e-be281519fd02" providerId="ADAL" clId="{504319EA-C33F-45EF-86E5-70595700C68D}" dt="2024-03-05T14:44:18.347" v="2014" actId="478"/>
          <ac:spMkLst>
            <pc:docMk/>
            <pc:sldMk cId="3268877461" sldId="566"/>
            <ac:spMk id="10" creationId="{00000000-0000-0000-0000-000000000000}"/>
          </ac:spMkLst>
        </pc:spChg>
        <pc:spChg chg="del">
          <ac:chgData name="di Santo, Anna" userId="2b3fff9e-2c5a-46b7-af3e-be281519fd02" providerId="ADAL" clId="{504319EA-C33F-45EF-86E5-70595700C68D}" dt="2024-03-05T14:44:18.347" v="2014" actId="478"/>
          <ac:spMkLst>
            <pc:docMk/>
            <pc:sldMk cId="3268877461" sldId="566"/>
            <ac:spMk id="12" creationId="{76ADA1C0-09EC-41DF-8877-4A0A8B0052F7}"/>
          </ac:spMkLst>
        </pc:spChg>
        <pc:spChg chg="del">
          <ac:chgData name="di Santo, Anna" userId="2b3fff9e-2c5a-46b7-af3e-be281519fd02" providerId="ADAL" clId="{504319EA-C33F-45EF-86E5-70595700C68D}" dt="2024-03-05T14:44:18.347" v="2014" actId="478"/>
          <ac:spMkLst>
            <pc:docMk/>
            <pc:sldMk cId="3268877461" sldId="566"/>
            <ac:spMk id="13" creationId="{12770C05-EEB2-4941-AE8C-71736DA179C9}"/>
          </ac:spMkLst>
        </pc:spChg>
        <pc:picChg chg="del">
          <ac:chgData name="di Santo, Anna" userId="2b3fff9e-2c5a-46b7-af3e-be281519fd02" providerId="ADAL" clId="{504319EA-C33F-45EF-86E5-70595700C68D}" dt="2024-03-05T14:43:59.992" v="2006" actId="21"/>
          <ac:picMkLst>
            <pc:docMk/>
            <pc:sldMk cId="3268877461" sldId="566"/>
            <ac:picMk id="8" creationId="{00000000-0000-0000-0000-000000000000}"/>
          </ac:picMkLst>
        </pc:picChg>
        <pc:picChg chg="add mod">
          <ac:chgData name="di Santo, Anna" userId="2b3fff9e-2c5a-46b7-af3e-be281519fd02" providerId="ADAL" clId="{504319EA-C33F-45EF-86E5-70595700C68D}" dt="2024-03-06T15:43:23.289" v="2192" actId="1076"/>
          <ac:picMkLst>
            <pc:docMk/>
            <pc:sldMk cId="3268877461" sldId="566"/>
            <ac:picMk id="8" creationId="{3BDDB60C-167A-6880-026D-677BC973875E}"/>
          </ac:picMkLst>
        </pc:picChg>
        <pc:picChg chg="del mod">
          <ac:chgData name="di Santo, Anna" userId="2b3fff9e-2c5a-46b7-af3e-be281519fd02" providerId="ADAL" clId="{504319EA-C33F-45EF-86E5-70595700C68D}" dt="2024-03-05T14:44:11.725" v="2011" actId="21"/>
          <ac:picMkLst>
            <pc:docMk/>
            <pc:sldMk cId="3268877461" sldId="566"/>
            <ac:picMk id="11" creationId="{471CF5A7-ECD9-4C09-8EB9-B4C5D8D9074E}"/>
          </ac:picMkLst>
        </pc:picChg>
        <pc:picChg chg="add mod ord">
          <ac:chgData name="di Santo, Anna" userId="2b3fff9e-2c5a-46b7-af3e-be281519fd02" providerId="ADAL" clId="{504319EA-C33F-45EF-86E5-70595700C68D}" dt="2024-03-05T14:47:38.326" v="2041" actId="1076"/>
          <ac:picMkLst>
            <pc:docMk/>
            <pc:sldMk cId="3268877461" sldId="566"/>
            <ac:picMk id="14" creationId="{5BF572C2-D547-BC72-D33B-F81A652EFC59}"/>
          </ac:picMkLst>
        </pc:picChg>
      </pc:sldChg>
      <pc:sldChg chg="addSp delSp modSp mod">
        <pc:chgData name="di Santo, Anna" userId="2b3fff9e-2c5a-46b7-af3e-be281519fd02" providerId="ADAL" clId="{504319EA-C33F-45EF-86E5-70595700C68D}" dt="2024-03-18T11:17:40.505" v="2589" actId="1076"/>
        <pc:sldMkLst>
          <pc:docMk/>
          <pc:sldMk cId="3851069603" sldId="582"/>
        </pc:sldMkLst>
        <pc:spChg chg="add mod">
          <ac:chgData name="di Santo, Anna" userId="2b3fff9e-2c5a-46b7-af3e-be281519fd02" providerId="ADAL" clId="{504319EA-C33F-45EF-86E5-70595700C68D}" dt="2024-03-18T11:17:40.505" v="2589" actId="1076"/>
          <ac:spMkLst>
            <pc:docMk/>
            <pc:sldMk cId="3851069603" sldId="582"/>
            <ac:spMk id="3" creationId="{F0AEC09F-6CAD-ABFE-8627-EF209D8E1B1A}"/>
          </ac:spMkLst>
        </pc:spChg>
        <pc:spChg chg="mod">
          <ac:chgData name="di Santo, Anna" userId="2b3fff9e-2c5a-46b7-af3e-be281519fd02" providerId="ADAL" clId="{504319EA-C33F-45EF-86E5-70595700C68D}" dt="2024-03-18T11:17:13.494" v="2585" actId="1076"/>
          <ac:spMkLst>
            <pc:docMk/>
            <pc:sldMk cId="3851069603" sldId="582"/>
            <ac:spMk id="9" creationId="{00000000-0000-0000-0000-000000000000}"/>
          </ac:spMkLst>
        </pc:spChg>
        <pc:spChg chg="mod">
          <ac:chgData name="di Santo, Anna" userId="2b3fff9e-2c5a-46b7-af3e-be281519fd02" providerId="ADAL" clId="{504319EA-C33F-45EF-86E5-70595700C68D}" dt="2024-03-05T08:49:30.709" v="7" actId="20577"/>
          <ac:spMkLst>
            <pc:docMk/>
            <pc:sldMk cId="3851069603" sldId="582"/>
            <ac:spMk id="11" creationId="{B2EB81BF-7018-49BB-A890-FD0FB9E5E0C6}"/>
          </ac:spMkLst>
        </pc:spChg>
        <pc:picChg chg="add mod">
          <ac:chgData name="di Santo, Anna" userId="2b3fff9e-2c5a-46b7-af3e-be281519fd02" providerId="ADAL" clId="{504319EA-C33F-45EF-86E5-70595700C68D}" dt="2024-03-05T08:51:28.357" v="13" actId="1076"/>
          <ac:picMkLst>
            <pc:docMk/>
            <pc:sldMk cId="3851069603" sldId="582"/>
            <ac:picMk id="2" creationId="{376D2F86-152F-B7AD-1BCD-186A25CEFB61}"/>
          </ac:picMkLst>
        </pc:picChg>
        <pc:picChg chg="mod">
          <ac:chgData name="di Santo, Anna" userId="2b3fff9e-2c5a-46b7-af3e-be281519fd02" providerId="ADAL" clId="{504319EA-C33F-45EF-86E5-70595700C68D}" dt="2024-03-18T11:17:15.849" v="2586" actId="1076"/>
          <ac:picMkLst>
            <pc:docMk/>
            <pc:sldMk cId="3851069603" sldId="582"/>
            <ac:picMk id="4" creationId="{E4443E49-3501-40AD-ACA4-1F74D925BC1A}"/>
          </ac:picMkLst>
        </pc:picChg>
        <pc:picChg chg="del mod">
          <ac:chgData name="di Santo, Anna" userId="2b3fff9e-2c5a-46b7-af3e-be281519fd02" providerId="ADAL" clId="{504319EA-C33F-45EF-86E5-70595700C68D}" dt="2024-03-05T11:48:23.559" v="633" actId="21"/>
          <ac:picMkLst>
            <pc:docMk/>
            <pc:sldMk cId="3851069603" sldId="582"/>
            <ac:picMk id="12" creationId="{B837ECB5-00C4-4FD9-840A-256C0E37DAA8}"/>
          </ac:picMkLst>
        </pc:picChg>
      </pc:sldChg>
      <pc:sldChg chg="addSp modSp mod">
        <pc:chgData name="di Santo, Anna" userId="2b3fff9e-2c5a-46b7-af3e-be281519fd02" providerId="ADAL" clId="{504319EA-C33F-45EF-86E5-70595700C68D}" dt="2024-03-05T16:17:56.545" v="2060" actId="1076"/>
        <pc:sldMkLst>
          <pc:docMk/>
          <pc:sldMk cId="2252722708" sldId="583"/>
        </pc:sldMkLst>
        <pc:spChg chg="add mod">
          <ac:chgData name="di Santo, Anna" userId="2b3fff9e-2c5a-46b7-af3e-be281519fd02" providerId="ADAL" clId="{504319EA-C33F-45EF-86E5-70595700C68D}" dt="2024-03-05T16:17:42.618" v="2058" actId="207"/>
          <ac:spMkLst>
            <pc:docMk/>
            <pc:sldMk cId="2252722708" sldId="583"/>
            <ac:spMk id="2" creationId="{BD19DE40-2892-AFDB-C459-58267503808B}"/>
          </ac:spMkLst>
        </pc:spChg>
        <pc:picChg chg="add mod">
          <ac:chgData name="di Santo, Anna" userId="2b3fff9e-2c5a-46b7-af3e-be281519fd02" providerId="ADAL" clId="{504319EA-C33F-45EF-86E5-70595700C68D}" dt="2024-03-05T16:17:56.545" v="2060" actId="1076"/>
          <ac:picMkLst>
            <pc:docMk/>
            <pc:sldMk cId="2252722708" sldId="583"/>
            <ac:picMk id="3" creationId="{AA54141F-05BF-F7CB-3FAE-BC4F4BC46FB4}"/>
          </ac:picMkLst>
        </pc:picChg>
      </pc:sldChg>
      <pc:sldChg chg="addSp delSp modSp mod">
        <pc:chgData name="di Santo, Anna" userId="2b3fff9e-2c5a-46b7-af3e-be281519fd02" providerId="ADAL" clId="{504319EA-C33F-45EF-86E5-70595700C68D}" dt="2024-03-18T11:26:31.974" v="2598" actId="20577"/>
        <pc:sldMkLst>
          <pc:docMk/>
          <pc:sldMk cId="3170234434" sldId="584"/>
        </pc:sldMkLst>
        <pc:spChg chg="add mod ord">
          <ac:chgData name="di Santo, Anna" userId="2b3fff9e-2c5a-46b7-af3e-be281519fd02" providerId="ADAL" clId="{504319EA-C33F-45EF-86E5-70595700C68D}" dt="2024-03-05T16:17:16.593" v="2054" actId="167"/>
          <ac:spMkLst>
            <pc:docMk/>
            <pc:sldMk cId="3170234434" sldId="584"/>
            <ac:spMk id="4" creationId="{9D7FC718-2482-F2B4-3A9A-92BCF37D5925}"/>
          </ac:spMkLst>
        </pc:spChg>
        <pc:spChg chg="mod">
          <ac:chgData name="di Santo, Anna" userId="2b3fff9e-2c5a-46b7-af3e-be281519fd02" providerId="ADAL" clId="{504319EA-C33F-45EF-86E5-70595700C68D}" dt="2024-03-18T11:26:31.974" v="2598" actId="20577"/>
          <ac:spMkLst>
            <pc:docMk/>
            <pc:sldMk cId="3170234434" sldId="584"/>
            <ac:spMk id="16" creationId="{00000000-0000-0000-0000-000000000000}"/>
          </ac:spMkLst>
        </pc:spChg>
        <pc:picChg chg="add del mod">
          <ac:chgData name="di Santo, Anna" userId="2b3fff9e-2c5a-46b7-af3e-be281519fd02" providerId="ADAL" clId="{504319EA-C33F-45EF-86E5-70595700C68D}" dt="2024-03-05T16:16:29.474" v="2048" actId="21"/>
          <ac:picMkLst>
            <pc:docMk/>
            <pc:sldMk cId="3170234434" sldId="584"/>
            <ac:picMk id="2" creationId="{98FE6C0F-5658-4BA5-A74C-6B59B12AFD30}"/>
          </ac:picMkLst>
        </pc:picChg>
        <pc:picChg chg="add mod">
          <ac:chgData name="di Santo, Anna" userId="2b3fff9e-2c5a-46b7-af3e-be281519fd02" providerId="ADAL" clId="{504319EA-C33F-45EF-86E5-70595700C68D}" dt="2024-03-05T16:17:22.520" v="2055" actId="1076"/>
          <ac:picMkLst>
            <pc:docMk/>
            <pc:sldMk cId="3170234434" sldId="584"/>
            <ac:picMk id="3" creationId="{B28B443E-EF15-336D-8AFA-DD42012B7BC0}"/>
          </ac:picMkLst>
        </pc:picChg>
      </pc:sldChg>
      <pc:sldChg chg="addSp delSp modSp mod">
        <pc:chgData name="di Santo, Anna" userId="2b3fff9e-2c5a-46b7-af3e-be281519fd02" providerId="ADAL" clId="{504319EA-C33F-45EF-86E5-70595700C68D}" dt="2024-03-06T15:43:42.115" v="2198" actId="1076"/>
        <pc:sldMkLst>
          <pc:docMk/>
          <pc:sldMk cId="3391209955" sldId="642"/>
        </pc:sldMkLst>
        <pc:picChg chg="add mod">
          <ac:chgData name="di Santo, Anna" userId="2b3fff9e-2c5a-46b7-af3e-be281519fd02" providerId="ADAL" clId="{504319EA-C33F-45EF-86E5-70595700C68D}" dt="2024-03-06T15:43:42.115" v="2198" actId="1076"/>
          <ac:picMkLst>
            <pc:docMk/>
            <pc:sldMk cId="3391209955" sldId="642"/>
            <ac:picMk id="2" creationId="{B8C73450-3AE5-46DE-22CD-5E3C1068257B}"/>
          </ac:picMkLst>
        </pc:picChg>
        <pc:picChg chg="del">
          <ac:chgData name="di Santo, Anna" userId="2b3fff9e-2c5a-46b7-af3e-be281519fd02" providerId="ADAL" clId="{504319EA-C33F-45EF-86E5-70595700C68D}" dt="2024-03-06T15:43:33.033" v="2195" actId="21"/>
          <ac:picMkLst>
            <pc:docMk/>
            <pc:sldMk cId="3391209955" sldId="642"/>
            <ac:picMk id="12" creationId="{B837ECB5-00C4-4FD9-840A-256C0E37DAA8}"/>
          </ac:picMkLst>
        </pc:picChg>
      </pc:sldChg>
      <pc:sldChg chg="addSp modSp mod">
        <pc:chgData name="di Santo, Anna" userId="2b3fff9e-2c5a-46b7-af3e-be281519fd02" providerId="ADAL" clId="{504319EA-C33F-45EF-86E5-70595700C68D}" dt="2024-03-07T16:06:42.418" v="2223" actId="14100"/>
        <pc:sldMkLst>
          <pc:docMk/>
          <pc:sldMk cId="2061585532" sldId="643"/>
        </pc:sldMkLst>
        <pc:spChg chg="add mod">
          <ac:chgData name="di Santo, Anna" userId="2b3fff9e-2c5a-46b7-af3e-be281519fd02" providerId="ADAL" clId="{504319EA-C33F-45EF-86E5-70595700C68D}" dt="2024-03-05T16:23:49.619" v="2121" actId="207"/>
          <ac:spMkLst>
            <pc:docMk/>
            <pc:sldMk cId="2061585532" sldId="643"/>
            <ac:spMk id="2" creationId="{6440CAD6-0BDF-4B87-43C8-7AF267EB8C49}"/>
          </ac:spMkLst>
        </pc:spChg>
        <pc:picChg chg="add mod">
          <ac:chgData name="di Santo, Anna" userId="2b3fff9e-2c5a-46b7-af3e-be281519fd02" providerId="ADAL" clId="{504319EA-C33F-45EF-86E5-70595700C68D}" dt="2024-03-05T16:23:58.050" v="2123" actId="1076"/>
          <ac:picMkLst>
            <pc:docMk/>
            <pc:sldMk cId="2061585532" sldId="643"/>
            <ac:picMk id="6" creationId="{6572F851-938D-B087-6A10-89FBE67D3E1E}"/>
          </ac:picMkLst>
        </pc:picChg>
        <pc:picChg chg="add mod">
          <ac:chgData name="di Santo, Anna" userId="2b3fff9e-2c5a-46b7-af3e-be281519fd02" providerId="ADAL" clId="{504319EA-C33F-45EF-86E5-70595700C68D}" dt="2024-03-07T16:06:42.418" v="2223" actId="14100"/>
          <ac:picMkLst>
            <pc:docMk/>
            <pc:sldMk cId="2061585532" sldId="643"/>
            <ac:picMk id="7" creationId="{E79928AC-8D40-F7C8-4D2E-8A0F4B2ADBF7}"/>
          </ac:picMkLst>
        </pc:picChg>
      </pc:sldChg>
      <pc:sldChg chg="addSp delSp modSp mod delAnim">
        <pc:chgData name="di Santo, Anna" userId="2b3fff9e-2c5a-46b7-af3e-be281519fd02" providerId="ADAL" clId="{504319EA-C33F-45EF-86E5-70595700C68D}" dt="2024-03-05T16:20:06.205" v="2082" actId="1076"/>
        <pc:sldMkLst>
          <pc:docMk/>
          <pc:sldMk cId="3211977348" sldId="644"/>
        </pc:sldMkLst>
        <pc:spChg chg="del">
          <ac:chgData name="di Santo, Anna" userId="2b3fff9e-2c5a-46b7-af3e-be281519fd02" providerId="ADAL" clId="{504319EA-C33F-45EF-86E5-70595700C68D}" dt="2024-03-05T13:36:03.611" v="730" actId="21"/>
          <ac:spMkLst>
            <pc:docMk/>
            <pc:sldMk cId="3211977348" sldId="644"/>
            <ac:spMk id="2" creationId="{8FE9F755-BD4E-496F-844C-B94F802644FA}"/>
          </ac:spMkLst>
        </pc:spChg>
        <pc:spChg chg="add mod">
          <ac:chgData name="di Santo, Anna" userId="2b3fff9e-2c5a-46b7-af3e-be281519fd02" providerId="ADAL" clId="{504319EA-C33F-45EF-86E5-70595700C68D}" dt="2024-03-05T16:19:52.732" v="2080" actId="207"/>
          <ac:spMkLst>
            <pc:docMk/>
            <pc:sldMk cId="3211977348" sldId="644"/>
            <ac:spMk id="2" creationId="{E19F4C3D-AEC8-919E-FAED-91592C1057E9}"/>
          </ac:spMkLst>
        </pc:spChg>
        <pc:spChg chg="mod">
          <ac:chgData name="di Santo, Anna" userId="2b3fff9e-2c5a-46b7-af3e-be281519fd02" providerId="ADAL" clId="{504319EA-C33F-45EF-86E5-70595700C68D}" dt="2024-03-05T13:36:34.639" v="735" actId="1076"/>
          <ac:spMkLst>
            <pc:docMk/>
            <pc:sldMk cId="3211977348" sldId="644"/>
            <ac:spMk id="3" creationId="{00000000-0000-0000-0000-000000000000}"/>
          </ac:spMkLst>
        </pc:spChg>
        <pc:spChg chg="mod">
          <ac:chgData name="di Santo, Anna" userId="2b3fff9e-2c5a-46b7-af3e-be281519fd02" providerId="ADAL" clId="{504319EA-C33F-45EF-86E5-70595700C68D}" dt="2024-03-05T13:38:50.132" v="768" actId="1076"/>
          <ac:spMkLst>
            <pc:docMk/>
            <pc:sldMk cId="3211977348" sldId="644"/>
            <ac:spMk id="8" creationId="{00000000-0000-0000-0000-000000000000}"/>
          </ac:spMkLst>
        </pc:spChg>
        <pc:spChg chg="del">
          <ac:chgData name="di Santo, Anna" userId="2b3fff9e-2c5a-46b7-af3e-be281519fd02" providerId="ADAL" clId="{504319EA-C33F-45EF-86E5-70595700C68D}" dt="2024-03-05T13:37:11.906" v="744" actId="21"/>
          <ac:spMkLst>
            <pc:docMk/>
            <pc:sldMk cId="3211977348" sldId="644"/>
            <ac:spMk id="11" creationId="{00000000-0000-0000-0000-000000000000}"/>
          </ac:spMkLst>
        </pc:spChg>
        <pc:spChg chg="mod">
          <ac:chgData name="di Santo, Anna" userId="2b3fff9e-2c5a-46b7-af3e-be281519fd02" providerId="ADAL" clId="{504319EA-C33F-45EF-86E5-70595700C68D}" dt="2024-03-05T13:36:40.536" v="736" actId="1076"/>
          <ac:spMkLst>
            <pc:docMk/>
            <pc:sldMk cId="3211977348" sldId="644"/>
            <ac:spMk id="13" creationId="{00000000-0000-0000-0000-000000000000}"/>
          </ac:spMkLst>
        </pc:spChg>
        <pc:spChg chg="mod">
          <ac:chgData name="di Santo, Anna" userId="2b3fff9e-2c5a-46b7-af3e-be281519fd02" providerId="ADAL" clId="{504319EA-C33F-45EF-86E5-70595700C68D}" dt="2024-03-05T13:36:45.809" v="737" actId="1076"/>
          <ac:spMkLst>
            <pc:docMk/>
            <pc:sldMk cId="3211977348" sldId="644"/>
            <ac:spMk id="14" creationId="{00000000-0000-0000-0000-000000000000}"/>
          </ac:spMkLst>
        </pc:spChg>
        <pc:spChg chg="mod">
          <ac:chgData name="di Santo, Anna" userId="2b3fff9e-2c5a-46b7-af3e-be281519fd02" providerId="ADAL" clId="{504319EA-C33F-45EF-86E5-70595700C68D}" dt="2024-03-05T13:37:50.313" v="755" actId="1076"/>
          <ac:spMkLst>
            <pc:docMk/>
            <pc:sldMk cId="3211977348" sldId="644"/>
            <ac:spMk id="19" creationId="{00000000-0000-0000-0000-000000000000}"/>
          </ac:spMkLst>
        </pc:spChg>
        <pc:spChg chg="mod">
          <ac:chgData name="di Santo, Anna" userId="2b3fff9e-2c5a-46b7-af3e-be281519fd02" providerId="ADAL" clId="{504319EA-C33F-45EF-86E5-70595700C68D}" dt="2024-03-05T13:36:55.013" v="739" actId="1076"/>
          <ac:spMkLst>
            <pc:docMk/>
            <pc:sldMk cId="3211977348" sldId="644"/>
            <ac:spMk id="21" creationId="{00000000-0000-0000-0000-000000000000}"/>
          </ac:spMkLst>
        </pc:spChg>
        <pc:spChg chg="del">
          <ac:chgData name="di Santo, Anna" userId="2b3fff9e-2c5a-46b7-af3e-be281519fd02" providerId="ADAL" clId="{504319EA-C33F-45EF-86E5-70595700C68D}" dt="2024-03-05T13:35:58.402" v="729" actId="21"/>
          <ac:spMkLst>
            <pc:docMk/>
            <pc:sldMk cId="3211977348" sldId="644"/>
            <ac:spMk id="30" creationId="{DB720DA4-1404-437F-B668-B729585C6C92}"/>
          </ac:spMkLst>
        </pc:spChg>
        <pc:spChg chg="del">
          <ac:chgData name="di Santo, Anna" userId="2b3fff9e-2c5a-46b7-af3e-be281519fd02" providerId="ADAL" clId="{504319EA-C33F-45EF-86E5-70595700C68D}" dt="2024-03-05T13:37:09.321" v="743" actId="21"/>
          <ac:spMkLst>
            <pc:docMk/>
            <pc:sldMk cId="3211977348" sldId="644"/>
            <ac:spMk id="34" creationId="{22783AA8-F025-4CAA-943F-C7BC027BDCCF}"/>
          </ac:spMkLst>
        </pc:spChg>
        <pc:spChg chg="mod">
          <ac:chgData name="di Santo, Anna" userId="2b3fff9e-2c5a-46b7-af3e-be281519fd02" providerId="ADAL" clId="{504319EA-C33F-45EF-86E5-70595700C68D}" dt="2024-03-05T13:39:26.208" v="777" actId="1076"/>
          <ac:spMkLst>
            <pc:docMk/>
            <pc:sldMk cId="3211977348" sldId="644"/>
            <ac:spMk id="38" creationId="{34F191A8-2BA6-4A2F-84FA-456299A73F9B}"/>
          </ac:spMkLst>
        </pc:spChg>
        <pc:spChg chg="mod">
          <ac:chgData name="di Santo, Anna" userId="2b3fff9e-2c5a-46b7-af3e-be281519fd02" providerId="ADAL" clId="{504319EA-C33F-45EF-86E5-70595700C68D}" dt="2024-03-05T13:38:53.622" v="769" actId="1076"/>
          <ac:spMkLst>
            <pc:docMk/>
            <pc:sldMk cId="3211977348" sldId="644"/>
            <ac:spMk id="43" creationId="{BDDB86AD-10CD-4645-8344-34209ACD8403}"/>
          </ac:spMkLst>
        </pc:spChg>
        <pc:spChg chg="add del">
          <ac:chgData name="di Santo, Anna" userId="2b3fff9e-2c5a-46b7-af3e-be281519fd02" providerId="ADAL" clId="{504319EA-C33F-45EF-86E5-70595700C68D}" dt="2024-03-05T13:39:20.456" v="776" actId="21"/>
          <ac:spMkLst>
            <pc:docMk/>
            <pc:sldMk cId="3211977348" sldId="644"/>
            <ac:spMk id="44" creationId="{147D54A7-8F62-4E63-989A-5AA0E276D85A}"/>
          </ac:spMkLst>
        </pc:spChg>
        <pc:spChg chg="mod">
          <ac:chgData name="di Santo, Anna" userId="2b3fff9e-2c5a-46b7-af3e-be281519fd02" providerId="ADAL" clId="{504319EA-C33F-45EF-86E5-70595700C68D}" dt="2024-03-05T13:38:58.958" v="770" actId="1076"/>
          <ac:spMkLst>
            <pc:docMk/>
            <pc:sldMk cId="3211977348" sldId="644"/>
            <ac:spMk id="45" creationId="{FE331D11-EEC1-4BFE-A66F-C7FE7D06EF29}"/>
          </ac:spMkLst>
        </pc:spChg>
        <pc:spChg chg="mod">
          <ac:chgData name="di Santo, Anna" userId="2b3fff9e-2c5a-46b7-af3e-be281519fd02" providerId="ADAL" clId="{504319EA-C33F-45EF-86E5-70595700C68D}" dt="2024-03-05T13:39:03.006" v="771" actId="1076"/>
          <ac:spMkLst>
            <pc:docMk/>
            <pc:sldMk cId="3211977348" sldId="644"/>
            <ac:spMk id="46" creationId="{548A766D-EDD6-4CB8-9682-49D856B290CC}"/>
          </ac:spMkLst>
        </pc:spChg>
        <pc:picChg chg="add mod">
          <ac:chgData name="di Santo, Anna" userId="2b3fff9e-2c5a-46b7-af3e-be281519fd02" providerId="ADAL" clId="{504319EA-C33F-45EF-86E5-70595700C68D}" dt="2024-03-05T16:20:06.205" v="2082" actId="1076"/>
          <ac:picMkLst>
            <pc:docMk/>
            <pc:sldMk cId="3211977348" sldId="644"/>
            <ac:picMk id="4" creationId="{996F285A-E515-157E-DDFA-886296074600}"/>
          </ac:picMkLst>
        </pc:picChg>
        <pc:picChg chg="add del mod">
          <ac:chgData name="di Santo, Anna" userId="2b3fff9e-2c5a-46b7-af3e-be281519fd02" providerId="ADAL" clId="{504319EA-C33F-45EF-86E5-70595700C68D}" dt="2024-03-05T13:35:29.356" v="724" actId="21"/>
          <ac:picMkLst>
            <pc:docMk/>
            <pc:sldMk cId="3211977348" sldId="644"/>
            <ac:picMk id="5" creationId="{D5755A43-0549-960E-11AD-7979C5FC8313}"/>
          </ac:picMkLst>
        </pc:picChg>
        <pc:picChg chg="add del mod ord">
          <ac:chgData name="di Santo, Anna" userId="2b3fff9e-2c5a-46b7-af3e-be281519fd02" providerId="ADAL" clId="{504319EA-C33F-45EF-86E5-70595700C68D}" dt="2024-03-05T13:39:15.224" v="774" actId="1076"/>
          <ac:picMkLst>
            <pc:docMk/>
            <pc:sldMk cId="3211977348" sldId="644"/>
            <ac:picMk id="7" creationId="{31406DA3-893D-30A2-1CD9-C5CB3BDD635A}"/>
          </ac:picMkLst>
        </pc:picChg>
        <pc:picChg chg="del">
          <ac:chgData name="di Santo, Anna" userId="2b3fff9e-2c5a-46b7-af3e-be281519fd02" providerId="ADAL" clId="{504319EA-C33F-45EF-86E5-70595700C68D}" dt="2024-03-05T13:35:52.874" v="727" actId="21"/>
          <ac:picMkLst>
            <pc:docMk/>
            <pc:sldMk cId="3211977348" sldId="644"/>
            <ac:picMk id="15" creationId="{7393C8B3-610D-4568-8BA7-1545ABD814FC}"/>
          </ac:picMkLst>
        </pc:picChg>
        <pc:picChg chg="mod">
          <ac:chgData name="di Santo, Anna" userId="2b3fff9e-2c5a-46b7-af3e-be281519fd02" providerId="ADAL" clId="{504319EA-C33F-45EF-86E5-70595700C68D}" dt="2024-03-05T13:37:52.919" v="756" actId="1076"/>
          <ac:picMkLst>
            <pc:docMk/>
            <pc:sldMk cId="3211977348" sldId="644"/>
            <ac:picMk id="17" creationId="{00000000-0000-0000-0000-000000000000}"/>
          </ac:picMkLst>
        </pc:picChg>
        <pc:picChg chg="del">
          <ac:chgData name="di Santo, Anna" userId="2b3fff9e-2c5a-46b7-af3e-be281519fd02" providerId="ADAL" clId="{504319EA-C33F-45EF-86E5-70595700C68D}" dt="2024-03-05T13:35:55.550" v="728" actId="21"/>
          <ac:picMkLst>
            <pc:docMk/>
            <pc:sldMk cId="3211977348" sldId="644"/>
            <ac:picMk id="33" creationId="{20B239B3-1D60-4C7C-9999-32864FCE9022}"/>
          </ac:picMkLst>
        </pc:picChg>
      </pc:sldChg>
      <pc:sldChg chg="addSp delSp modSp mod">
        <pc:chgData name="di Santo, Anna" userId="2b3fff9e-2c5a-46b7-af3e-be281519fd02" providerId="ADAL" clId="{504319EA-C33F-45EF-86E5-70595700C68D}" dt="2024-03-18T10:33:33.144" v="2370" actId="1076"/>
        <pc:sldMkLst>
          <pc:docMk/>
          <pc:sldMk cId="3311196005" sldId="645"/>
        </pc:sldMkLst>
        <pc:spChg chg="add mod">
          <ac:chgData name="di Santo, Anna" userId="2b3fff9e-2c5a-46b7-af3e-be281519fd02" providerId="ADAL" clId="{504319EA-C33F-45EF-86E5-70595700C68D}" dt="2024-03-18T10:28:29.005" v="2350" actId="1076"/>
          <ac:spMkLst>
            <pc:docMk/>
            <pc:sldMk cId="3311196005" sldId="645"/>
            <ac:spMk id="2" creationId="{740A5FBB-C762-C0E9-6774-FCE6BA641B16}"/>
          </ac:spMkLst>
        </pc:spChg>
        <pc:spChg chg="add mod">
          <ac:chgData name="di Santo, Anna" userId="2b3fff9e-2c5a-46b7-af3e-be281519fd02" providerId="ADAL" clId="{504319EA-C33F-45EF-86E5-70595700C68D}" dt="2024-03-05T16:23:09.266" v="2113" actId="207"/>
          <ac:spMkLst>
            <pc:docMk/>
            <pc:sldMk cId="3311196005" sldId="645"/>
            <ac:spMk id="3" creationId="{F686295B-93CE-8617-22F6-9ED1D7924323}"/>
          </ac:spMkLst>
        </pc:spChg>
        <pc:spChg chg="mod">
          <ac:chgData name="di Santo, Anna" userId="2b3fff9e-2c5a-46b7-af3e-be281519fd02" providerId="ADAL" clId="{504319EA-C33F-45EF-86E5-70595700C68D}" dt="2024-03-18T10:32:29.177" v="2357" actId="13926"/>
          <ac:spMkLst>
            <pc:docMk/>
            <pc:sldMk cId="3311196005" sldId="645"/>
            <ac:spMk id="31" creationId="{00000000-0000-0000-0000-000000000000}"/>
          </ac:spMkLst>
        </pc:spChg>
        <pc:spChg chg="mod">
          <ac:chgData name="di Santo, Anna" userId="2b3fff9e-2c5a-46b7-af3e-be281519fd02" providerId="ADAL" clId="{504319EA-C33F-45EF-86E5-70595700C68D}" dt="2024-03-18T10:32:40.160" v="2358" actId="13926"/>
          <ac:spMkLst>
            <pc:docMk/>
            <pc:sldMk cId="3311196005" sldId="645"/>
            <ac:spMk id="41" creationId="{3DB5EE60-19D0-43B8-BDC6-E1B7A0D3C9EB}"/>
          </ac:spMkLst>
        </pc:spChg>
        <pc:picChg chg="add del">
          <ac:chgData name="di Santo, Anna" userId="2b3fff9e-2c5a-46b7-af3e-be281519fd02" providerId="ADAL" clId="{504319EA-C33F-45EF-86E5-70595700C68D}" dt="2024-03-05T16:23:01.152" v="2111"/>
          <ac:picMkLst>
            <pc:docMk/>
            <pc:sldMk cId="3311196005" sldId="645"/>
            <ac:picMk id="2" creationId="{193FAE35-8859-A43C-F1E1-CF1A96FA92F8}"/>
          </ac:picMkLst>
        </pc:picChg>
        <pc:picChg chg="add mod">
          <ac:chgData name="di Santo, Anna" userId="2b3fff9e-2c5a-46b7-af3e-be281519fd02" providerId="ADAL" clId="{504319EA-C33F-45EF-86E5-70595700C68D}" dt="2024-03-05T16:23:20.924" v="2115" actId="1076"/>
          <ac:picMkLst>
            <pc:docMk/>
            <pc:sldMk cId="3311196005" sldId="645"/>
            <ac:picMk id="4" creationId="{8B70ACD8-EE58-D879-94F5-FCBEC4862F8F}"/>
          </ac:picMkLst>
        </pc:picChg>
        <pc:picChg chg="add mod">
          <ac:chgData name="di Santo, Anna" userId="2b3fff9e-2c5a-46b7-af3e-be281519fd02" providerId="ADAL" clId="{504319EA-C33F-45EF-86E5-70595700C68D}" dt="2024-03-18T10:28:53.704" v="2355" actId="14100"/>
          <ac:picMkLst>
            <pc:docMk/>
            <pc:sldMk cId="3311196005" sldId="645"/>
            <ac:picMk id="5" creationId="{FA826D8D-D4BA-1ACF-878B-90D89F63763F}"/>
          </ac:picMkLst>
        </pc:picChg>
        <pc:picChg chg="add mod">
          <ac:chgData name="di Santo, Anna" userId="2b3fff9e-2c5a-46b7-af3e-be281519fd02" providerId="ADAL" clId="{504319EA-C33F-45EF-86E5-70595700C68D}" dt="2024-03-18T10:33:04.681" v="2362" actId="1076"/>
          <ac:picMkLst>
            <pc:docMk/>
            <pc:sldMk cId="3311196005" sldId="645"/>
            <ac:picMk id="6" creationId="{FE0078AB-9368-CDB1-41E7-189413D1222A}"/>
          </ac:picMkLst>
        </pc:picChg>
        <pc:picChg chg="add mod">
          <ac:chgData name="di Santo, Anna" userId="2b3fff9e-2c5a-46b7-af3e-be281519fd02" providerId="ADAL" clId="{504319EA-C33F-45EF-86E5-70595700C68D}" dt="2024-03-18T10:33:33.144" v="2370" actId="1076"/>
          <ac:picMkLst>
            <pc:docMk/>
            <pc:sldMk cId="3311196005" sldId="645"/>
            <ac:picMk id="7" creationId="{9820E94D-47A2-4E95-9898-BA4D63F26565}"/>
          </ac:picMkLst>
        </pc:picChg>
        <pc:picChg chg="mod">
          <ac:chgData name="di Santo, Anna" userId="2b3fff9e-2c5a-46b7-af3e-be281519fd02" providerId="ADAL" clId="{504319EA-C33F-45EF-86E5-70595700C68D}" dt="2024-03-18T10:33:20.513" v="2367" actId="1076"/>
          <ac:picMkLst>
            <pc:docMk/>
            <pc:sldMk cId="3311196005" sldId="645"/>
            <ac:picMk id="8" creationId="{DD295086-6036-4F13-A83F-9ABD2F502911}"/>
          </ac:picMkLst>
        </pc:picChg>
      </pc:sldChg>
      <pc:sldChg chg="addSp delSp modSp add mod">
        <pc:chgData name="di Santo, Anna" userId="2b3fff9e-2c5a-46b7-af3e-be281519fd02" providerId="ADAL" clId="{504319EA-C33F-45EF-86E5-70595700C68D}" dt="2024-03-25T09:37:12.135" v="2603" actId="1076"/>
        <pc:sldMkLst>
          <pc:docMk/>
          <pc:sldMk cId="2854544848" sldId="646"/>
        </pc:sldMkLst>
        <pc:spChg chg="add mod">
          <ac:chgData name="di Santo, Anna" userId="2b3fff9e-2c5a-46b7-af3e-be281519fd02" providerId="ADAL" clId="{504319EA-C33F-45EF-86E5-70595700C68D}" dt="2024-03-05T16:18:43.779" v="2068" actId="207"/>
          <ac:spMkLst>
            <pc:docMk/>
            <pc:sldMk cId="2854544848" sldId="646"/>
            <ac:spMk id="2" creationId="{B5781D83-379B-2E5D-62B7-390594E35BA7}"/>
          </ac:spMkLst>
        </pc:spChg>
        <pc:picChg chg="add mod">
          <ac:chgData name="di Santo, Anna" userId="2b3fff9e-2c5a-46b7-af3e-be281519fd02" providerId="ADAL" clId="{504319EA-C33F-45EF-86E5-70595700C68D}" dt="2024-03-05T16:18:52.841" v="2070" actId="1076"/>
          <ac:picMkLst>
            <pc:docMk/>
            <pc:sldMk cId="2854544848" sldId="646"/>
            <ac:picMk id="3" creationId="{743047B0-0066-E334-F6CA-7D49F689D997}"/>
          </ac:picMkLst>
        </pc:picChg>
        <pc:picChg chg="add mod">
          <ac:chgData name="di Santo, Anna" userId="2b3fff9e-2c5a-46b7-af3e-be281519fd02" providerId="ADAL" clId="{504319EA-C33F-45EF-86E5-70595700C68D}" dt="2024-03-18T11:09:13.423" v="2580" actId="1076"/>
          <ac:picMkLst>
            <pc:docMk/>
            <pc:sldMk cId="2854544848" sldId="646"/>
            <ac:picMk id="5" creationId="{605D4A5E-2A5E-63C0-F236-CE6FC6A08122}"/>
          </ac:picMkLst>
        </pc:picChg>
        <pc:picChg chg="del mod">
          <ac:chgData name="di Santo, Anna" userId="2b3fff9e-2c5a-46b7-af3e-be281519fd02" providerId="ADAL" clId="{504319EA-C33F-45EF-86E5-70595700C68D}" dt="2024-03-05T11:02:24.020" v="103" actId="21"/>
          <ac:picMkLst>
            <pc:docMk/>
            <pc:sldMk cId="2854544848" sldId="646"/>
            <ac:picMk id="6" creationId="{1BFD81D7-62A4-5D85-C39E-2957AE7ECAD1}"/>
          </ac:picMkLst>
        </pc:picChg>
        <pc:picChg chg="add mod">
          <ac:chgData name="di Santo, Anna" userId="2b3fff9e-2c5a-46b7-af3e-be281519fd02" providerId="ADAL" clId="{504319EA-C33F-45EF-86E5-70595700C68D}" dt="2024-03-25T09:37:12.135" v="2603" actId="1076"/>
          <ac:picMkLst>
            <pc:docMk/>
            <pc:sldMk cId="2854544848" sldId="646"/>
            <ac:picMk id="6" creationId="{598DB050-B93A-486A-C6CB-FF9AC57D6748}"/>
          </ac:picMkLst>
        </pc:picChg>
        <pc:picChg chg="add del mod">
          <ac:chgData name="di Santo, Anna" userId="2b3fff9e-2c5a-46b7-af3e-be281519fd02" providerId="ADAL" clId="{504319EA-C33F-45EF-86E5-70595700C68D}" dt="2024-03-25T09:34:44.965" v="2599" actId="21"/>
          <ac:picMkLst>
            <pc:docMk/>
            <pc:sldMk cId="2854544848" sldId="646"/>
            <ac:picMk id="7" creationId="{C96775B4-774A-55A5-462B-B4870ED44853}"/>
          </ac:picMkLst>
        </pc:picChg>
        <pc:picChg chg="del mod">
          <ac:chgData name="di Santo, Anna" userId="2b3fff9e-2c5a-46b7-af3e-be281519fd02" providerId="ADAL" clId="{504319EA-C33F-45EF-86E5-70595700C68D}" dt="2024-03-05T11:02:28.560" v="105" actId="21"/>
          <ac:picMkLst>
            <pc:docMk/>
            <pc:sldMk cId="2854544848" sldId="646"/>
            <ac:picMk id="8" creationId="{97E7F434-D80F-D083-AE13-9EA9ED2A482B}"/>
          </ac:picMkLst>
        </pc:picChg>
        <pc:picChg chg="add mod">
          <ac:chgData name="di Santo, Anna" userId="2b3fff9e-2c5a-46b7-af3e-be281519fd02" providerId="ADAL" clId="{504319EA-C33F-45EF-86E5-70595700C68D}" dt="2024-03-18T11:09:16.546" v="2581" actId="1076"/>
          <ac:picMkLst>
            <pc:docMk/>
            <pc:sldMk cId="2854544848" sldId="646"/>
            <ac:picMk id="9" creationId="{DCB3B0BA-CAC2-BDE9-E765-8466615C6BB0}"/>
          </ac:picMkLst>
        </pc:picChg>
        <pc:picChg chg="del mod">
          <ac:chgData name="di Santo, Anna" userId="2b3fff9e-2c5a-46b7-af3e-be281519fd02" providerId="ADAL" clId="{504319EA-C33F-45EF-86E5-70595700C68D}" dt="2024-03-18T09:53:26.176" v="2264" actId="21"/>
          <ac:picMkLst>
            <pc:docMk/>
            <pc:sldMk cId="2854544848" sldId="646"/>
            <ac:picMk id="10" creationId="{7523323D-745C-5229-8DC9-9D7FB3808D0B}"/>
          </ac:picMkLst>
        </pc:picChg>
        <pc:picChg chg="del mod">
          <ac:chgData name="di Santo, Anna" userId="2b3fff9e-2c5a-46b7-af3e-be281519fd02" providerId="ADAL" clId="{504319EA-C33F-45EF-86E5-70595700C68D}" dt="2024-03-18T09:53:28.936" v="2265" actId="21"/>
          <ac:picMkLst>
            <pc:docMk/>
            <pc:sldMk cId="2854544848" sldId="646"/>
            <ac:picMk id="12" creationId="{7EFED79F-72A0-8816-FE62-EFFD39E5A923}"/>
          </ac:picMkLst>
        </pc:picChg>
      </pc:sldChg>
      <pc:sldChg chg="addSp delSp modSp add mod">
        <pc:chgData name="di Santo, Anna" userId="2b3fff9e-2c5a-46b7-af3e-be281519fd02" providerId="ADAL" clId="{504319EA-C33F-45EF-86E5-70595700C68D}" dt="2024-03-18T11:09:35.963" v="2583" actId="14100"/>
        <pc:sldMkLst>
          <pc:docMk/>
          <pc:sldMk cId="1981091970" sldId="647"/>
        </pc:sldMkLst>
        <pc:spChg chg="add mod">
          <ac:chgData name="di Santo, Anna" userId="2b3fff9e-2c5a-46b7-af3e-be281519fd02" providerId="ADAL" clId="{504319EA-C33F-45EF-86E5-70595700C68D}" dt="2024-03-05T16:19:09.121" v="2072" actId="207"/>
          <ac:spMkLst>
            <pc:docMk/>
            <pc:sldMk cId="1981091970" sldId="647"/>
            <ac:spMk id="2" creationId="{510B4A95-8777-CB44-F169-93E841DAEAA9}"/>
          </ac:spMkLst>
        </pc:spChg>
        <pc:spChg chg="add mod">
          <ac:chgData name="di Santo, Anna" userId="2b3fff9e-2c5a-46b7-af3e-be281519fd02" providerId="ADAL" clId="{504319EA-C33F-45EF-86E5-70595700C68D}" dt="2024-03-18T10:23:23.530" v="2346" actId="1076"/>
          <ac:spMkLst>
            <pc:docMk/>
            <pc:sldMk cId="1981091970" sldId="647"/>
            <ac:spMk id="7" creationId="{22C26EF9-C905-13A4-A36D-B6CDDE3925DC}"/>
          </ac:spMkLst>
        </pc:spChg>
        <pc:spChg chg="add mod">
          <ac:chgData name="di Santo, Anna" userId="2b3fff9e-2c5a-46b7-af3e-be281519fd02" providerId="ADAL" clId="{504319EA-C33F-45EF-86E5-70595700C68D}" dt="2024-03-18T10:22:32.441" v="2335" actId="1076"/>
          <ac:spMkLst>
            <pc:docMk/>
            <pc:sldMk cId="1981091970" sldId="647"/>
            <ac:spMk id="8" creationId="{3446F597-F46E-EB1D-3D53-AD6A2AF55157}"/>
          </ac:spMkLst>
        </pc:spChg>
        <pc:spChg chg="add del mod">
          <ac:chgData name="di Santo, Anna" userId="2b3fff9e-2c5a-46b7-af3e-be281519fd02" providerId="ADAL" clId="{504319EA-C33F-45EF-86E5-70595700C68D}" dt="2024-03-18T10:23:00.547" v="2339" actId="21"/>
          <ac:spMkLst>
            <pc:docMk/>
            <pc:sldMk cId="1981091970" sldId="647"/>
            <ac:spMk id="9" creationId="{6EAD9FB8-768E-7417-DCDF-D5EF3C3BE514}"/>
          </ac:spMkLst>
        </pc:spChg>
        <pc:spChg chg="mod">
          <ac:chgData name="di Santo, Anna" userId="2b3fff9e-2c5a-46b7-af3e-be281519fd02" providerId="ADAL" clId="{504319EA-C33F-45EF-86E5-70595700C68D}" dt="2024-03-18T10:21:54.583" v="2327" actId="1076"/>
          <ac:spMkLst>
            <pc:docMk/>
            <pc:sldMk cId="1981091970" sldId="647"/>
            <ac:spMk id="19" creationId="{00000000-0000-0000-0000-000000000000}"/>
          </ac:spMkLst>
        </pc:spChg>
        <pc:picChg chg="add del mod">
          <ac:chgData name="di Santo, Anna" userId="2b3fff9e-2c5a-46b7-af3e-be281519fd02" providerId="ADAL" clId="{504319EA-C33F-45EF-86E5-70595700C68D}" dt="2024-03-18T09:54:59.238" v="2279" actId="21"/>
          <ac:picMkLst>
            <pc:docMk/>
            <pc:sldMk cId="1981091970" sldId="647"/>
            <ac:picMk id="3" creationId="{AF22CACE-D680-613D-C017-A9EC4BF07AB3}"/>
          </ac:picMkLst>
        </pc:picChg>
        <pc:picChg chg="add mod">
          <ac:chgData name="di Santo, Anna" userId="2b3fff9e-2c5a-46b7-af3e-be281519fd02" providerId="ADAL" clId="{504319EA-C33F-45EF-86E5-70595700C68D}" dt="2024-03-05T16:19:16.995" v="2074" actId="1076"/>
          <ac:picMkLst>
            <pc:docMk/>
            <pc:sldMk cId="1981091970" sldId="647"/>
            <ac:picMk id="4" creationId="{7ECA9380-D076-C881-F249-E6BC50CCEAF2}"/>
          </ac:picMkLst>
        </pc:picChg>
        <pc:picChg chg="add del mod">
          <ac:chgData name="di Santo, Anna" userId="2b3fff9e-2c5a-46b7-af3e-be281519fd02" providerId="ADAL" clId="{504319EA-C33F-45EF-86E5-70595700C68D}" dt="2024-03-18T10:21:24.045" v="2321" actId="21"/>
          <ac:picMkLst>
            <pc:docMk/>
            <pc:sldMk cId="1981091970" sldId="647"/>
            <ac:picMk id="5" creationId="{0E05E9DD-00BA-CC5D-771A-A1BC1B24057F}"/>
          </ac:picMkLst>
        </pc:picChg>
        <pc:picChg chg="add del mod">
          <ac:chgData name="di Santo, Anna" userId="2b3fff9e-2c5a-46b7-af3e-be281519fd02" providerId="ADAL" clId="{504319EA-C33F-45EF-86E5-70595700C68D}" dt="2024-03-05T11:08:17.576" v="123" actId="21"/>
          <ac:picMkLst>
            <pc:docMk/>
            <pc:sldMk cId="1981091970" sldId="647"/>
            <ac:picMk id="6" creationId="{542AF102-CDDC-EDB3-A3DD-9474E7D58912}"/>
          </ac:picMkLst>
        </pc:picChg>
        <pc:picChg chg="add mod">
          <ac:chgData name="di Santo, Anna" userId="2b3fff9e-2c5a-46b7-af3e-be281519fd02" providerId="ADAL" clId="{504319EA-C33F-45EF-86E5-70595700C68D}" dt="2024-03-18T10:22:39.575" v="2336" actId="1076"/>
          <ac:picMkLst>
            <pc:docMk/>
            <pc:sldMk cId="1981091970" sldId="647"/>
            <ac:picMk id="6" creationId="{E7B4D763-C89E-C5CE-7B9F-C10436CD4E62}"/>
          </ac:picMkLst>
        </pc:picChg>
        <pc:picChg chg="add del mod">
          <ac:chgData name="di Santo, Anna" userId="2b3fff9e-2c5a-46b7-af3e-be281519fd02" providerId="ADAL" clId="{504319EA-C33F-45EF-86E5-70595700C68D}" dt="2024-03-18T10:23:18.651" v="2345" actId="21"/>
          <ac:picMkLst>
            <pc:docMk/>
            <pc:sldMk cId="1981091970" sldId="647"/>
            <ac:picMk id="10" creationId="{403DE4A9-7F48-19C6-E46B-F40CA258E711}"/>
          </ac:picMkLst>
        </pc:picChg>
        <pc:picChg chg="del mod">
          <ac:chgData name="di Santo, Anna" userId="2b3fff9e-2c5a-46b7-af3e-be281519fd02" providerId="ADAL" clId="{504319EA-C33F-45EF-86E5-70595700C68D}" dt="2024-03-05T11:05:54.827" v="111" actId="21"/>
          <ac:picMkLst>
            <pc:docMk/>
            <pc:sldMk cId="1981091970" sldId="647"/>
            <ac:picMk id="10" creationId="{7523323D-745C-5229-8DC9-9D7FB3808D0B}"/>
          </ac:picMkLst>
        </pc:picChg>
        <pc:picChg chg="add mod ord">
          <ac:chgData name="di Santo, Anna" userId="2b3fff9e-2c5a-46b7-af3e-be281519fd02" providerId="ADAL" clId="{504319EA-C33F-45EF-86E5-70595700C68D}" dt="2024-03-18T10:23:26.126" v="2347" actId="166"/>
          <ac:picMkLst>
            <pc:docMk/>
            <pc:sldMk cId="1981091970" sldId="647"/>
            <ac:picMk id="11" creationId="{EB3545EA-5BF3-9665-6F5A-D3509F154EF4}"/>
          </ac:picMkLst>
        </pc:picChg>
        <pc:picChg chg="del">
          <ac:chgData name="di Santo, Anna" userId="2b3fff9e-2c5a-46b7-af3e-be281519fd02" providerId="ADAL" clId="{504319EA-C33F-45EF-86E5-70595700C68D}" dt="2024-03-05T11:05:56.562" v="112" actId="21"/>
          <ac:picMkLst>
            <pc:docMk/>
            <pc:sldMk cId="1981091970" sldId="647"/>
            <ac:picMk id="12" creationId="{7EFED79F-72A0-8816-FE62-EFFD39E5A923}"/>
          </ac:picMkLst>
        </pc:picChg>
        <pc:picChg chg="add del mod ord">
          <ac:chgData name="di Santo, Anna" userId="2b3fff9e-2c5a-46b7-af3e-be281519fd02" providerId="ADAL" clId="{504319EA-C33F-45EF-86E5-70595700C68D}" dt="2024-03-18T10:17:39.089" v="2309" actId="21"/>
          <ac:picMkLst>
            <pc:docMk/>
            <pc:sldMk cId="1981091970" sldId="647"/>
            <ac:picMk id="13" creationId="{B48DE618-95AE-3D8F-3193-4956B2BA7300}"/>
          </ac:picMkLst>
        </pc:picChg>
        <pc:picChg chg="add mod ord">
          <ac:chgData name="di Santo, Anna" userId="2b3fff9e-2c5a-46b7-af3e-be281519fd02" providerId="ADAL" clId="{504319EA-C33F-45EF-86E5-70595700C68D}" dt="2024-03-18T10:22:28.745" v="2334" actId="1076"/>
          <ac:picMkLst>
            <pc:docMk/>
            <pc:sldMk cId="1981091970" sldId="647"/>
            <ac:picMk id="15" creationId="{6DDEBDBE-D46E-12AA-7CE0-0197B4285952}"/>
          </ac:picMkLst>
        </pc:picChg>
        <pc:picChg chg="add mod">
          <ac:chgData name="di Santo, Anna" userId="2b3fff9e-2c5a-46b7-af3e-be281519fd02" providerId="ADAL" clId="{504319EA-C33F-45EF-86E5-70595700C68D}" dt="2024-03-18T11:09:35.963" v="2583" actId="14100"/>
          <ac:picMkLst>
            <pc:docMk/>
            <pc:sldMk cId="1981091970" sldId="647"/>
            <ac:picMk id="17" creationId="{048596BA-78C4-2E43-7604-29DC8CFAF21B}"/>
          </ac:picMkLst>
        </pc:picChg>
      </pc:sldChg>
      <pc:sldChg chg="addSp modSp add mod ord">
        <pc:chgData name="di Santo, Anna" userId="2b3fff9e-2c5a-46b7-af3e-be281519fd02" providerId="ADAL" clId="{504319EA-C33F-45EF-86E5-70595700C68D}" dt="2024-03-06T15:42:14.260" v="2188" actId="1076"/>
        <pc:sldMkLst>
          <pc:docMk/>
          <pc:sldMk cId="4037774717" sldId="648"/>
        </pc:sldMkLst>
        <pc:spChg chg="add mod">
          <ac:chgData name="di Santo, Anna" userId="2b3fff9e-2c5a-46b7-af3e-be281519fd02" providerId="ADAL" clId="{504319EA-C33F-45EF-86E5-70595700C68D}" dt="2024-03-06T15:42:03.992" v="2186" actId="207"/>
          <ac:spMkLst>
            <pc:docMk/>
            <pc:sldMk cId="4037774717" sldId="648"/>
            <ac:spMk id="2" creationId="{55BDB976-FCCD-F6E2-80E9-A36AE569EADD}"/>
          </ac:spMkLst>
        </pc:spChg>
        <pc:spChg chg="mod">
          <ac:chgData name="di Santo, Anna" userId="2b3fff9e-2c5a-46b7-af3e-be281519fd02" providerId="ADAL" clId="{504319EA-C33F-45EF-86E5-70595700C68D}" dt="2024-03-06T15:41:54.704" v="2185" actId="1076"/>
          <ac:spMkLst>
            <pc:docMk/>
            <pc:sldMk cId="4037774717" sldId="648"/>
            <ac:spMk id="6" creationId="{00000000-0000-0000-0000-000000000000}"/>
          </ac:spMkLst>
        </pc:spChg>
        <pc:spChg chg="mod">
          <ac:chgData name="di Santo, Anna" userId="2b3fff9e-2c5a-46b7-af3e-be281519fd02" providerId="ADAL" clId="{504319EA-C33F-45EF-86E5-70595700C68D}" dt="2024-03-05T14:39:49.927" v="1918" actId="20577"/>
          <ac:spMkLst>
            <pc:docMk/>
            <pc:sldMk cId="4037774717" sldId="648"/>
            <ac:spMk id="17" creationId="{00000000-0000-0000-0000-000000000000}"/>
          </ac:spMkLst>
        </pc:spChg>
        <pc:spChg chg="mod">
          <ac:chgData name="di Santo, Anna" userId="2b3fff9e-2c5a-46b7-af3e-be281519fd02" providerId="ADAL" clId="{504319EA-C33F-45EF-86E5-70595700C68D}" dt="2024-03-05T14:40:39.736" v="1945" actId="1076"/>
          <ac:spMkLst>
            <pc:docMk/>
            <pc:sldMk cId="4037774717" sldId="648"/>
            <ac:spMk id="19" creationId="{00000000-0000-0000-0000-000000000000}"/>
          </ac:spMkLst>
        </pc:spChg>
        <pc:spChg chg="mod">
          <ac:chgData name="di Santo, Anna" userId="2b3fff9e-2c5a-46b7-af3e-be281519fd02" providerId="ADAL" clId="{504319EA-C33F-45EF-86E5-70595700C68D}" dt="2024-03-05T14:40:16.728" v="1938" actId="1076"/>
          <ac:spMkLst>
            <pc:docMk/>
            <pc:sldMk cId="4037774717" sldId="648"/>
            <ac:spMk id="20" creationId="{00000000-0000-0000-0000-000000000000}"/>
          </ac:spMkLst>
        </pc:spChg>
        <pc:spChg chg="mod">
          <ac:chgData name="di Santo, Anna" userId="2b3fff9e-2c5a-46b7-af3e-be281519fd02" providerId="ADAL" clId="{504319EA-C33F-45EF-86E5-70595700C68D}" dt="2024-03-05T14:40:49.803" v="1948" actId="14100"/>
          <ac:spMkLst>
            <pc:docMk/>
            <pc:sldMk cId="4037774717" sldId="648"/>
            <ac:spMk id="21" creationId="{00000000-0000-0000-0000-000000000000}"/>
          </ac:spMkLst>
        </pc:spChg>
        <pc:picChg chg="add mod">
          <ac:chgData name="di Santo, Anna" userId="2b3fff9e-2c5a-46b7-af3e-be281519fd02" providerId="ADAL" clId="{504319EA-C33F-45EF-86E5-70595700C68D}" dt="2024-03-06T15:42:14.260" v="2188" actId="1076"/>
          <ac:picMkLst>
            <pc:docMk/>
            <pc:sldMk cId="4037774717" sldId="648"/>
            <ac:picMk id="3" creationId="{1FDE8F9B-5AB8-7EB8-2FB9-C8D4201DDB54}"/>
          </ac:picMkLst>
        </pc:picChg>
        <pc:picChg chg="mod">
          <ac:chgData name="di Santo, Anna" userId="2b3fff9e-2c5a-46b7-af3e-be281519fd02" providerId="ADAL" clId="{504319EA-C33F-45EF-86E5-70595700C68D}" dt="2024-03-05T14:40:34.331" v="1944" actId="1076"/>
          <ac:picMkLst>
            <pc:docMk/>
            <pc:sldMk cId="4037774717" sldId="648"/>
            <ac:picMk id="5" creationId="{9D075577-7B16-5E6A-9D4B-9E009B37382F}"/>
          </ac:picMkLst>
        </pc:picChg>
        <pc:picChg chg="mod">
          <ac:chgData name="di Santo, Anna" userId="2b3fff9e-2c5a-46b7-af3e-be281519fd02" providerId="ADAL" clId="{504319EA-C33F-45EF-86E5-70595700C68D}" dt="2024-03-05T14:40:20.322" v="1939" actId="1076"/>
          <ac:picMkLst>
            <pc:docMk/>
            <pc:sldMk cId="4037774717" sldId="648"/>
            <ac:picMk id="18" creationId="{00000000-0000-0000-0000-000000000000}"/>
          </ac:picMkLst>
        </pc:picChg>
      </pc:sldChg>
      <pc:sldChg chg="addSp delSp modSp add mod">
        <pc:chgData name="di Santo, Anna" userId="2b3fff9e-2c5a-46b7-af3e-be281519fd02" providerId="ADAL" clId="{504319EA-C33F-45EF-86E5-70595700C68D}" dt="2024-03-18T11:08:53.463" v="2577" actId="1076"/>
        <pc:sldMkLst>
          <pc:docMk/>
          <pc:sldMk cId="3658332122" sldId="649"/>
        </pc:sldMkLst>
        <pc:picChg chg="del">
          <ac:chgData name="di Santo, Anna" userId="2b3fff9e-2c5a-46b7-af3e-be281519fd02" providerId="ADAL" clId="{504319EA-C33F-45EF-86E5-70595700C68D}" dt="2024-03-18T09:58:11.561" v="2287" actId="21"/>
          <ac:picMkLst>
            <pc:docMk/>
            <pc:sldMk cId="3658332122" sldId="649"/>
            <ac:picMk id="5" creationId="{605D4A5E-2A5E-63C0-F236-CE6FC6A08122}"/>
          </ac:picMkLst>
        </pc:picChg>
        <pc:picChg chg="add mod">
          <ac:chgData name="di Santo, Anna" userId="2b3fff9e-2c5a-46b7-af3e-be281519fd02" providerId="ADAL" clId="{504319EA-C33F-45EF-86E5-70595700C68D}" dt="2024-03-18T11:08:44.892" v="2575" actId="1076"/>
          <ac:picMkLst>
            <pc:docMk/>
            <pc:sldMk cId="3658332122" sldId="649"/>
            <ac:picMk id="6" creationId="{1E5E1502-C8EE-E23F-B997-01781CC8FB80}"/>
          </ac:picMkLst>
        </pc:picChg>
        <pc:picChg chg="del">
          <ac:chgData name="di Santo, Anna" userId="2b3fff9e-2c5a-46b7-af3e-be281519fd02" providerId="ADAL" clId="{504319EA-C33F-45EF-86E5-70595700C68D}" dt="2024-03-18T09:58:15.034" v="2288" actId="21"/>
          <ac:picMkLst>
            <pc:docMk/>
            <pc:sldMk cId="3658332122" sldId="649"/>
            <ac:picMk id="7" creationId="{C96775B4-774A-55A5-462B-B4870ED44853}"/>
          </ac:picMkLst>
        </pc:picChg>
        <pc:picChg chg="del">
          <ac:chgData name="di Santo, Anna" userId="2b3fff9e-2c5a-46b7-af3e-be281519fd02" providerId="ADAL" clId="{504319EA-C33F-45EF-86E5-70595700C68D}" dt="2024-03-18T09:58:17.114" v="2289" actId="21"/>
          <ac:picMkLst>
            <pc:docMk/>
            <pc:sldMk cId="3658332122" sldId="649"/>
            <ac:picMk id="9" creationId="{DCB3B0BA-CAC2-BDE9-E765-8466615C6BB0}"/>
          </ac:picMkLst>
        </pc:picChg>
        <pc:picChg chg="add mod">
          <ac:chgData name="di Santo, Anna" userId="2b3fff9e-2c5a-46b7-af3e-be281519fd02" providerId="ADAL" clId="{504319EA-C33F-45EF-86E5-70595700C68D}" dt="2024-03-18T11:08:53.463" v="2577" actId="1076"/>
          <ac:picMkLst>
            <pc:docMk/>
            <pc:sldMk cId="3658332122" sldId="649"/>
            <ac:picMk id="10" creationId="{B3FA52E9-4ED7-287D-B73C-8A772787B820}"/>
          </ac:picMkLst>
        </pc:picChg>
        <pc:picChg chg="add mod">
          <ac:chgData name="di Santo, Anna" userId="2b3fff9e-2c5a-46b7-af3e-be281519fd02" providerId="ADAL" clId="{504319EA-C33F-45EF-86E5-70595700C68D}" dt="2024-03-18T11:08:48.985" v="2576" actId="1076"/>
          <ac:picMkLst>
            <pc:docMk/>
            <pc:sldMk cId="3658332122" sldId="649"/>
            <ac:picMk id="12" creationId="{EE425691-520B-3EAB-44EE-F9E6FA29F771}"/>
          </ac:picMkLst>
        </pc:picChg>
      </pc:sldChg>
    </pc:docChg>
  </pc:docChgLst>
  <pc:docChgLst>
    <pc:chgData name="di Santo, Anna" userId="2b3fff9e-2c5a-46b7-af3e-be281519fd02" providerId="ADAL" clId="{FA3D8A92-DB2B-488F-B9D8-ED14D029D562}"/>
    <pc:docChg chg="modSld">
      <pc:chgData name="di Santo, Anna" userId="2b3fff9e-2c5a-46b7-af3e-be281519fd02" providerId="ADAL" clId="{FA3D8A92-DB2B-488F-B9D8-ED14D029D562}" dt="2023-10-11T07:19:28.847" v="2" actId="20578"/>
      <pc:docMkLst>
        <pc:docMk/>
      </pc:docMkLst>
      <pc:sldChg chg="modSp mod modAnim">
        <pc:chgData name="di Santo, Anna" userId="2b3fff9e-2c5a-46b7-af3e-be281519fd02" providerId="ADAL" clId="{FA3D8A92-DB2B-488F-B9D8-ED14D029D562}" dt="2023-10-11T07:19:28.847" v="2" actId="20578"/>
        <pc:sldMkLst>
          <pc:docMk/>
          <pc:sldMk cId="3211977348" sldId="644"/>
        </pc:sldMkLst>
        <pc:spChg chg="mod">
          <ac:chgData name="di Santo, Anna" userId="2b3fff9e-2c5a-46b7-af3e-be281519fd02" providerId="ADAL" clId="{FA3D8A92-DB2B-488F-B9D8-ED14D029D562}" dt="2023-10-11T07:18:32.139" v="0" actId="1076"/>
          <ac:spMkLst>
            <pc:docMk/>
            <pc:sldMk cId="3211977348" sldId="644"/>
            <ac:spMk id="3" creationId="{00000000-0000-0000-0000-000000000000}"/>
          </ac:spMkLst>
        </pc:spChg>
        <pc:spChg chg="mod">
          <ac:chgData name="di Santo, Anna" userId="2b3fff9e-2c5a-46b7-af3e-be281519fd02" providerId="ADAL" clId="{FA3D8A92-DB2B-488F-B9D8-ED14D029D562}" dt="2023-10-11T07:19:28.847" v="2" actId="20578"/>
          <ac:spMkLst>
            <pc:docMk/>
            <pc:sldMk cId="3211977348" sldId="644"/>
            <ac:spMk id="42" creationId="{5F7EB3E6-19B0-4A18-82A1-460DBDA71B79}"/>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347" cy="496491"/>
          </a:xfrm>
          <a:prstGeom prst="rect">
            <a:avLst/>
          </a:prstGeom>
        </p:spPr>
        <p:txBody>
          <a:bodyPr vert="horz" lIns="91440" tIns="45720" rIns="91440" bIns="45720" rtlCol="0"/>
          <a:lstStyle>
            <a:lvl1pPr algn="l">
              <a:defRPr sz="1200"/>
            </a:lvl1pPr>
          </a:lstStyle>
          <a:p>
            <a:endParaRPr lang="en-US" dirty="0">
              <a:latin typeface="Arial"/>
              <a:cs typeface="Arial"/>
            </a:endParaRPr>
          </a:p>
        </p:txBody>
      </p:sp>
      <p:sp>
        <p:nvSpPr>
          <p:cNvPr id="3" name="Date Placeholder 2"/>
          <p:cNvSpPr>
            <a:spLocks noGrp="1"/>
          </p:cNvSpPr>
          <p:nvPr>
            <p:ph type="dt" sz="quarter" idx="1"/>
          </p:nvPr>
        </p:nvSpPr>
        <p:spPr>
          <a:xfrm>
            <a:off x="3851342" y="0"/>
            <a:ext cx="2946347" cy="496491"/>
          </a:xfrm>
          <a:prstGeom prst="rect">
            <a:avLst/>
          </a:prstGeom>
        </p:spPr>
        <p:txBody>
          <a:bodyPr vert="horz" lIns="91440" tIns="45720" rIns="91440" bIns="45720" rtlCol="0"/>
          <a:lstStyle>
            <a:lvl1pPr algn="r">
              <a:defRPr sz="1200"/>
            </a:lvl1pPr>
          </a:lstStyle>
          <a:p>
            <a:fld id="{C53EA277-358B-E94E-961E-33D0503F6849}" type="datetimeFigureOut">
              <a:rPr lang="en-US" smtClean="0">
                <a:latin typeface="Arial"/>
                <a:cs typeface="Arial"/>
              </a:rPr>
              <a:t>4/22/2024</a:t>
            </a:fld>
            <a:endParaRPr lang="en-US" dirty="0">
              <a:latin typeface="Arial"/>
              <a:cs typeface="Arial"/>
            </a:endParaRPr>
          </a:p>
        </p:txBody>
      </p:sp>
      <p:sp>
        <p:nvSpPr>
          <p:cNvPr id="4" name="Footer Placeholder 3"/>
          <p:cNvSpPr>
            <a:spLocks noGrp="1"/>
          </p:cNvSpPr>
          <p:nvPr>
            <p:ph type="ftr" sz="quarter" idx="2"/>
          </p:nvPr>
        </p:nvSpPr>
        <p:spPr>
          <a:xfrm>
            <a:off x="0" y="9431599"/>
            <a:ext cx="2946347" cy="496491"/>
          </a:xfrm>
          <a:prstGeom prst="rect">
            <a:avLst/>
          </a:prstGeom>
        </p:spPr>
        <p:txBody>
          <a:bodyPr vert="horz" lIns="91440" tIns="45720" rIns="91440" bIns="45720" rtlCol="0" anchor="b"/>
          <a:lstStyle>
            <a:lvl1pPr algn="l">
              <a:defRPr sz="1200"/>
            </a:lvl1pPr>
          </a:lstStyle>
          <a:p>
            <a:endParaRPr lang="en-US" dirty="0">
              <a:latin typeface="Arial"/>
              <a:cs typeface="Arial"/>
            </a:endParaRPr>
          </a:p>
        </p:txBody>
      </p:sp>
      <p:sp>
        <p:nvSpPr>
          <p:cNvPr id="5" name="Slide Number Placeholder 4"/>
          <p:cNvSpPr>
            <a:spLocks noGrp="1"/>
          </p:cNvSpPr>
          <p:nvPr>
            <p:ph type="sldNum" sz="quarter" idx="3"/>
          </p:nvPr>
        </p:nvSpPr>
        <p:spPr>
          <a:xfrm>
            <a:off x="3851342" y="9431599"/>
            <a:ext cx="2946347" cy="496491"/>
          </a:xfrm>
          <a:prstGeom prst="rect">
            <a:avLst/>
          </a:prstGeom>
        </p:spPr>
        <p:txBody>
          <a:bodyPr vert="horz" lIns="91440" tIns="45720" rIns="91440" bIns="45720" rtlCol="0" anchor="b"/>
          <a:lstStyle>
            <a:lvl1pPr algn="r">
              <a:defRPr sz="1200"/>
            </a:lvl1pPr>
          </a:lstStyle>
          <a:p>
            <a:fld id="{70AC7428-30A9-FD43-A0D8-DB91B17088EC}" type="slidenum">
              <a:rPr lang="en-US" smtClean="0">
                <a:latin typeface="Arial"/>
                <a:cs typeface="Arial"/>
              </a:rPr>
              <a:t>‹N›</a:t>
            </a:fld>
            <a:endParaRPr lang="en-US" dirty="0">
              <a:latin typeface="Arial"/>
              <a:cs typeface="Arial"/>
            </a:endParaRPr>
          </a:p>
        </p:txBody>
      </p:sp>
    </p:spTree>
    <p:extLst>
      <p:ext uri="{BB962C8B-B14F-4D97-AF65-F5344CB8AC3E}">
        <p14:creationId xmlns:p14="http://schemas.microsoft.com/office/powerpoint/2010/main" val="13476491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347" cy="496491"/>
          </a:xfrm>
          <a:prstGeom prst="rect">
            <a:avLst/>
          </a:prstGeom>
        </p:spPr>
        <p:txBody>
          <a:bodyPr vert="horz" lIns="91440" tIns="45720" rIns="91440" bIns="45720" rtlCol="0"/>
          <a:lstStyle>
            <a:lvl1pPr algn="l">
              <a:defRPr sz="1200">
                <a:latin typeface="Arial"/>
                <a:cs typeface="Arial"/>
              </a:defRPr>
            </a:lvl1pPr>
          </a:lstStyle>
          <a:p>
            <a:endParaRPr lang="en-US" dirty="0"/>
          </a:p>
        </p:txBody>
      </p:sp>
      <p:sp>
        <p:nvSpPr>
          <p:cNvPr id="3" name="Date Placeholder 2"/>
          <p:cNvSpPr>
            <a:spLocks noGrp="1"/>
          </p:cNvSpPr>
          <p:nvPr>
            <p:ph type="dt" idx="1"/>
          </p:nvPr>
        </p:nvSpPr>
        <p:spPr>
          <a:xfrm>
            <a:off x="3851342" y="0"/>
            <a:ext cx="2946347" cy="496491"/>
          </a:xfrm>
          <a:prstGeom prst="rect">
            <a:avLst/>
          </a:prstGeom>
        </p:spPr>
        <p:txBody>
          <a:bodyPr vert="horz" lIns="91440" tIns="45720" rIns="91440" bIns="45720" rtlCol="0"/>
          <a:lstStyle>
            <a:lvl1pPr algn="r">
              <a:defRPr sz="1200">
                <a:latin typeface="Arial"/>
                <a:cs typeface="Arial"/>
              </a:defRPr>
            </a:lvl1pPr>
          </a:lstStyle>
          <a:p>
            <a:fld id="{73B26A0F-F4D6-9B4F-A87B-D8948CDE3BB4}" type="datetimeFigureOut">
              <a:rPr lang="en-US" smtClean="0"/>
              <a:pPr/>
              <a:t>4/22/2024</a:t>
            </a:fld>
            <a:endParaRPr lang="en-US" dirty="0"/>
          </a:p>
        </p:txBody>
      </p:sp>
      <p:sp>
        <p:nvSpPr>
          <p:cNvPr id="4" name="Slide Image Placeholder 3"/>
          <p:cNvSpPr>
            <a:spLocks noGrp="1" noRot="1" noChangeAspect="1"/>
          </p:cNvSpPr>
          <p:nvPr>
            <p:ph type="sldImg" idx="2"/>
          </p:nvPr>
        </p:nvSpPr>
        <p:spPr>
          <a:xfrm>
            <a:off x="90488" y="744538"/>
            <a:ext cx="6618287" cy="372427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377737" y="4716661"/>
            <a:ext cx="6043789" cy="4468416"/>
          </a:xfrm>
          <a:prstGeom prst="rect">
            <a:avLst/>
          </a:prstGeom>
        </p:spPr>
        <p:txBody>
          <a:bodyPr vert="horz" lIns="0" tIns="0" rIns="0" bIns="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9431599"/>
            <a:ext cx="2946347" cy="496491"/>
          </a:xfrm>
          <a:prstGeom prst="rect">
            <a:avLst/>
          </a:prstGeom>
        </p:spPr>
        <p:txBody>
          <a:bodyPr vert="horz" lIns="91440" tIns="45720" rIns="91440" bIns="45720" rtlCol="0" anchor="b"/>
          <a:lstStyle>
            <a:lvl1pPr algn="l">
              <a:defRPr sz="1200">
                <a:latin typeface="Arial"/>
                <a:cs typeface="Arial"/>
              </a:defRPr>
            </a:lvl1pPr>
          </a:lstStyle>
          <a:p>
            <a:endParaRPr lang="en-US" dirty="0"/>
          </a:p>
        </p:txBody>
      </p:sp>
      <p:sp>
        <p:nvSpPr>
          <p:cNvPr id="7" name="Slide Number Placeholder 6"/>
          <p:cNvSpPr>
            <a:spLocks noGrp="1"/>
          </p:cNvSpPr>
          <p:nvPr>
            <p:ph type="sldNum" sz="quarter" idx="5"/>
          </p:nvPr>
        </p:nvSpPr>
        <p:spPr>
          <a:xfrm>
            <a:off x="3851342" y="9431599"/>
            <a:ext cx="2946347" cy="496491"/>
          </a:xfrm>
          <a:prstGeom prst="rect">
            <a:avLst/>
          </a:prstGeom>
        </p:spPr>
        <p:txBody>
          <a:bodyPr vert="horz" lIns="91440" tIns="45720" rIns="91440" bIns="45720" rtlCol="0" anchor="b"/>
          <a:lstStyle>
            <a:lvl1pPr algn="r">
              <a:defRPr sz="1200">
                <a:latin typeface="Arial"/>
                <a:cs typeface="Arial"/>
              </a:defRPr>
            </a:lvl1pPr>
          </a:lstStyle>
          <a:p>
            <a:fld id="{7DE2E8FF-3D0C-9D4D-B4D1-3089215958A5}" type="slidenum">
              <a:rPr lang="en-US" smtClean="0"/>
              <a:pPr/>
              <a:t>‹N›</a:t>
            </a:fld>
            <a:endParaRPr lang="en-US" dirty="0"/>
          </a:p>
        </p:txBody>
      </p:sp>
    </p:spTree>
    <p:extLst>
      <p:ext uri="{BB962C8B-B14F-4D97-AF65-F5344CB8AC3E}">
        <p14:creationId xmlns:p14="http://schemas.microsoft.com/office/powerpoint/2010/main" val="3274134959"/>
      </p:ext>
    </p:extLst>
  </p:cSld>
  <p:clrMap bg1="lt1" tx1="dk1" bg2="lt2" tx2="dk2" accent1="accent1" accent2="accent2" accent3="accent3" accent4="accent4" accent5="accent5" accent6="accent6" hlink="hlink" folHlink="folHlink"/>
  <p:hf hdr="0" ftr="0" dt="0"/>
  <p:notesStyle>
    <a:lvl1pPr marL="0" algn="l" defTabSz="731520" rtl="0" eaLnBrk="1" latinLnBrk="0" hangingPunct="1">
      <a:defRPr sz="1920" kern="1200">
        <a:solidFill>
          <a:schemeClr val="tx1"/>
        </a:solidFill>
        <a:latin typeface="Arial"/>
        <a:ea typeface="+mn-ea"/>
        <a:cs typeface="Arial"/>
      </a:defRPr>
    </a:lvl1pPr>
    <a:lvl2pPr marL="731520" algn="l" defTabSz="731520" rtl="0" eaLnBrk="1" latinLnBrk="0" hangingPunct="1">
      <a:defRPr sz="1920" kern="1200">
        <a:solidFill>
          <a:schemeClr val="tx1"/>
        </a:solidFill>
        <a:latin typeface="Arial"/>
        <a:ea typeface="+mn-ea"/>
        <a:cs typeface="+mn-cs"/>
      </a:defRPr>
    </a:lvl2pPr>
    <a:lvl3pPr marL="1463040" algn="l" defTabSz="731520" rtl="0" eaLnBrk="1" latinLnBrk="0" hangingPunct="1">
      <a:defRPr sz="1920" kern="1200">
        <a:solidFill>
          <a:schemeClr val="tx1"/>
        </a:solidFill>
        <a:latin typeface="Arial"/>
        <a:ea typeface="+mn-ea"/>
        <a:cs typeface="+mn-cs"/>
      </a:defRPr>
    </a:lvl3pPr>
    <a:lvl4pPr marL="2194560" algn="l" defTabSz="731520" rtl="0" eaLnBrk="1" latinLnBrk="0" hangingPunct="1">
      <a:defRPr sz="1920" kern="1200">
        <a:solidFill>
          <a:schemeClr val="tx1"/>
        </a:solidFill>
        <a:latin typeface="Arial"/>
        <a:ea typeface="+mn-ea"/>
        <a:cs typeface="+mn-cs"/>
      </a:defRPr>
    </a:lvl4pPr>
    <a:lvl5pPr marL="2926080" algn="l" defTabSz="731520" rtl="0" eaLnBrk="1" latinLnBrk="0" hangingPunct="1">
      <a:defRPr sz="1920" kern="1200">
        <a:solidFill>
          <a:schemeClr val="tx1"/>
        </a:solidFill>
        <a:latin typeface="Arial"/>
        <a:ea typeface="+mn-ea"/>
        <a:cs typeface="+mn-cs"/>
      </a:defRPr>
    </a:lvl5pPr>
    <a:lvl6pPr marL="3657600" algn="l" defTabSz="731520" rtl="0" eaLnBrk="1" latinLnBrk="0" hangingPunct="1">
      <a:defRPr sz="1920" kern="1200">
        <a:solidFill>
          <a:schemeClr val="tx1"/>
        </a:solidFill>
        <a:latin typeface="+mn-lt"/>
        <a:ea typeface="+mn-ea"/>
        <a:cs typeface="+mn-cs"/>
      </a:defRPr>
    </a:lvl6pPr>
    <a:lvl7pPr marL="4389120" algn="l" defTabSz="731520" rtl="0" eaLnBrk="1" latinLnBrk="0" hangingPunct="1">
      <a:defRPr sz="1920" kern="1200">
        <a:solidFill>
          <a:schemeClr val="tx1"/>
        </a:solidFill>
        <a:latin typeface="+mn-lt"/>
        <a:ea typeface="+mn-ea"/>
        <a:cs typeface="+mn-cs"/>
      </a:defRPr>
    </a:lvl7pPr>
    <a:lvl8pPr marL="5120640" algn="l" defTabSz="731520" rtl="0" eaLnBrk="1" latinLnBrk="0" hangingPunct="1">
      <a:defRPr sz="1920" kern="1200">
        <a:solidFill>
          <a:schemeClr val="tx1"/>
        </a:solidFill>
        <a:latin typeface="+mn-lt"/>
        <a:ea typeface="+mn-ea"/>
        <a:cs typeface="+mn-cs"/>
      </a:defRPr>
    </a:lvl8pPr>
    <a:lvl9pPr marL="5852160" algn="l" defTabSz="731520" rtl="0" eaLnBrk="1" latinLnBrk="0" hangingPunct="1">
      <a:defRPr sz="192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1</a:t>
            </a:fld>
            <a:endParaRPr lang="en-US" dirty="0"/>
          </a:p>
        </p:txBody>
      </p:sp>
    </p:spTree>
    <p:extLst>
      <p:ext uri="{BB962C8B-B14F-4D97-AF65-F5344CB8AC3E}">
        <p14:creationId xmlns:p14="http://schemas.microsoft.com/office/powerpoint/2010/main" val="15315060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10</a:t>
            </a:fld>
            <a:endParaRPr lang="en-US" dirty="0"/>
          </a:p>
        </p:txBody>
      </p:sp>
    </p:spTree>
    <p:extLst>
      <p:ext uri="{BB962C8B-B14F-4D97-AF65-F5344CB8AC3E}">
        <p14:creationId xmlns:p14="http://schemas.microsoft.com/office/powerpoint/2010/main" val="21536249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11</a:t>
            </a:fld>
            <a:endParaRPr lang="en-US" dirty="0"/>
          </a:p>
        </p:txBody>
      </p:sp>
    </p:spTree>
    <p:extLst>
      <p:ext uri="{BB962C8B-B14F-4D97-AF65-F5344CB8AC3E}">
        <p14:creationId xmlns:p14="http://schemas.microsoft.com/office/powerpoint/2010/main" val="37428423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12</a:t>
            </a:fld>
            <a:endParaRPr lang="en-US" dirty="0"/>
          </a:p>
        </p:txBody>
      </p:sp>
    </p:spTree>
    <p:extLst>
      <p:ext uri="{BB962C8B-B14F-4D97-AF65-F5344CB8AC3E}">
        <p14:creationId xmlns:p14="http://schemas.microsoft.com/office/powerpoint/2010/main" val="5309882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13</a:t>
            </a:fld>
            <a:endParaRPr lang="en-US" dirty="0"/>
          </a:p>
        </p:txBody>
      </p:sp>
    </p:spTree>
    <p:extLst>
      <p:ext uri="{BB962C8B-B14F-4D97-AF65-F5344CB8AC3E}">
        <p14:creationId xmlns:p14="http://schemas.microsoft.com/office/powerpoint/2010/main" val="8989563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28</a:t>
            </a:fld>
            <a:endParaRPr lang="en-US" dirty="0"/>
          </a:p>
        </p:txBody>
      </p:sp>
    </p:spTree>
    <p:extLst>
      <p:ext uri="{BB962C8B-B14F-4D97-AF65-F5344CB8AC3E}">
        <p14:creationId xmlns:p14="http://schemas.microsoft.com/office/powerpoint/2010/main" val="345686767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29</a:t>
            </a:fld>
            <a:endParaRPr lang="en-US" dirty="0"/>
          </a:p>
        </p:txBody>
      </p:sp>
    </p:spTree>
    <p:extLst>
      <p:ext uri="{BB962C8B-B14F-4D97-AF65-F5344CB8AC3E}">
        <p14:creationId xmlns:p14="http://schemas.microsoft.com/office/powerpoint/2010/main" val="30766196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30</a:t>
            </a:fld>
            <a:endParaRPr lang="en-US" dirty="0"/>
          </a:p>
        </p:txBody>
      </p:sp>
    </p:spTree>
    <p:extLst>
      <p:ext uri="{BB962C8B-B14F-4D97-AF65-F5344CB8AC3E}">
        <p14:creationId xmlns:p14="http://schemas.microsoft.com/office/powerpoint/2010/main" val="5653696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DE2E8FF-3D0C-9D4D-B4D1-3089215958A5}" type="slidenum">
              <a:rPr lang="en-US" smtClean="0"/>
              <a:pPr/>
              <a:t>31</a:t>
            </a:fld>
            <a:endParaRPr lang="en-US" dirty="0"/>
          </a:p>
        </p:txBody>
      </p:sp>
    </p:spTree>
    <p:extLst>
      <p:ext uri="{BB962C8B-B14F-4D97-AF65-F5344CB8AC3E}">
        <p14:creationId xmlns:p14="http://schemas.microsoft.com/office/powerpoint/2010/main" val="40140286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32</a:t>
            </a:fld>
            <a:endParaRPr lang="en-US" dirty="0"/>
          </a:p>
        </p:txBody>
      </p:sp>
    </p:spTree>
    <p:extLst>
      <p:ext uri="{BB962C8B-B14F-4D97-AF65-F5344CB8AC3E}">
        <p14:creationId xmlns:p14="http://schemas.microsoft.com/office/powerpoint/2010/main" val="31411799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33</a:t>
            </a:fld>
            <a:endParaRPr lang="en-US" dirty="0"/>
          </a:p>
        </p:txBody>
      </p:sp>
    </p:spTree>
    <p:extLst>
      <p:ext uri="{BB962C8B-B14F-4D97-AF65-F5344CB8AC3E}">
        <p14:creationId xmlns:p14="http://schemas.microsoft.com/office/powerpoint/2010/main" val="38444664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2</a:t>
            </a:fld>
            <a:endParaRPr lang="en-US" dirty="0"/>
          </a:p>
        </p:txBody>
      </p:sp>
    </p:spTree>
    <p:extLst>
      <p:ext uri="{BB962C8B-B14F-4D97-AF65-F5344CB8AC3E}">
        <p14:creationId xmlns:p14="http://schemas.microsoft.com/office/powerpoint/2010/main" val="13831058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34</a:t>
            </a:fld>
            <a:endParaRPr lang="en-US" dirty="0"/>
          </a:p>
        </p:txBody>
      </p:sp>
    </p:spTree>
    <p:extLst>
      <p:ext uri="{BB962C8B-B14F-4D97-AF65-F5344CB8AC3E}">
        <p14:creationId xmlns:p14="http://schemas.microsoft.com/office/powerpoint/2010/main" val="15195027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36</a:t>
            </a:fld>
            <a:endParaRPr lang="en-US" dirty="0"/>
          </a:p>
        </p:txBody>
      </p:sp>
    </p:spTree>
    <p:extLst>
      <p:ext uri="{BB962C8B-B14F-4D97-AF65-F5344CB8AC3E}">
        <p14:creationId xmlns:p14="http://schemas.microsoft.com/office/powerpoint/2010/main" val="5042384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38</a:t>
            </a:fld>
            <a:endParaRPr lang="en-US" dirty="0"/>
          </a:p>
        </p:txBody>
      </p:sp>
    </p:spTree>
    <p:extLst>
      <p:ext uri="{BB962C8B-B14F-4D97-AF65-F5344CB8AC3E}">
        <p14:creationId xmlns:p14="http://schemas.microsoft.com/office/powerpoint/2010/main" val="2286600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3</a:t>
            </a:fld>
            <a:endParaRPr lang="en-US" dirty="0"/>
          </a:p>
        </p:txBody>
      </p:sp>
    </p:spTree>
    <p:extLst>
      <p:ext uri="{BB962C8B-B14F-4D97-AF65-F5344CB8AC3E}">
        <p14:creationId xmlns:p14="http://schemas.microsoft.com/office/powerpoint/2010/main" val="39318512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4</a:t>
            </a:fld>
            <a:endParaRPr lang="en-US" dirty="0"/>
          </a:p>
        </p:txBody>
      </p:sp>
    </p:spTree>
    <p:extLst>
      <p:ext uri="{BB962C8B-B14F-4D97-AF65-F5344CB8AC3E}">
        <p14:creationId xmlns:p14="http://schemas.microsoft.com/office/powerpoint/2010/main" val="36604556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5</a:t>
            </a:fld>
            <a:endParaRPr lang="en-US" dirty="0"/>
          </a:p>
        </p:txBody>
      </p:sp>
    </p:spTree>
    <p:extLst>
      <p:ext uri="{BB962C8B-B14F-4D97-AF65-F5344CB8AC3E}">
        <p14:creationId xmlns:p14="http://schemas.microsoft.com/office/powerpoint/2010/main" val="39198812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6</a:t>
            </a:fld>
            <a:endParaRPr lang="en-US" dirty="0"/>
          </a:p>
        </p:txBody>
      </p:sp>
    </p:spTree>
    <p:extLst>
      <p:ext uri="{BB962C8B-B14F-4D97-AF65-F5344CB8AC3E}">
        <p14:creationId xmlns:p14="http://schemas.microsoft.com/office/powerpoint/2010/main" val="25469350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7</a:t>
            </a:fld>
            <a:endParaRPr lang="en-US" dirty="0"/>
          </a:p>
        </p:txBody>
      </p:sp>
    </p:spTree>
    <p:extLst>
      <p:ext uri="{BB962C8B-B14F-4D97-AF65-F5344CB8AC3E}">
        <p14:creationId xmlns:p14="http://schemas.microsoft.com/office/powerpoint/2010/main" val="33555548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8</a:t>
            </a:fld>
            <a:endParaRPr lang="en-US" dirty="0"/>
          </a:p>
        </p:txBody>
      </p:sp>
    </p:spTree>
    <p:extLst>
      <p:ext uri="{BB962C8B-B14F-4D97-AF65-F5344CB8AC3E}">
        <p14:creationId xmlns:p14="http://schemas.microsoft.com/office/powerpoint/2010/main" val="36012583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a:p>
        </p:txBody>
      </p:sp>
      <p:sp>
        <p:nvSpPr>
          <p:cNvPr id="4" name="Slide Number Placeholder 3"/>
          <p:cNvSpPr>
            <a:spLocks noGrp="1"/>
          </p:cNvSpPr>
          <p:nvPr>
            <p:ph type="sldNum" sz="quarter" idx="10"/>
          </p:nvPr>
        </p:nvSpPr>
        <p:spPr/>
        <p:txBody>
          <a:bodyPr/>
          <a:lstStyle/>
          <a:p>
            <a:fld id="{7DE2E8FF-3D0C-9D4D-B4D1-3089215958A5}" type="slidenum">
              <a:rPr lang="en-US" smtClean="0"/>
              <a:pPr/>
              <a:t>9</a:t>
            </a:fld>
            <a:endParaRPr lang="en-US" dirty="0"/>
          </a:p>
        </p:txBody>
      </p:sp>
    </p:spTree>
    <p:extLst>
      <p:ext uri="{BB962C8B-B14F-4D97-AF65-F5344CB8AC3E}">
        <p14:creationId xmlns:p14="http://schemas.microsoft.com/office/powerpoint/2010/main" val="23003916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with Name">
    <p:spTree>
      <p:nvGrpSpPr>
        <p:cNvPr id="1" name=""/>
        <p:cNvGrpSpPr/>
        <p:nvPr/>
      </p:nvGrpSpPr>
      <p:grpSpPr>
        <a:xfrm>
          <a:off x="0" y="0"/>
          <a:ext cx="0" cy="0"/>
          <a:chOff x="0" y="0"/>
          <a:chExt cx="0" cy="0"/>
        </a:xfrm>
      </p:grpSpPr>
      <p:sp>
        <p:nvSpPr>
          <p:cNvPr id="2" name="Title 1"/>
          <p:cNvSpPr>
            <a:spLocks noGrp="1"/>
          </p:cNvSpPr>
          <p:nvPr>
            <p:ph type="title"/>
          </p:nvPr>
        </p:nvSpPr>
        <p:spPr>
          <a:xfrm>
            <a:off x="731330" y="3200400"/>
            <a:ext cx="10969943" cy="2743200"/>
          </a:xfrm>
          <a:prstGeom prst="rect">
            <a:avLst/>
          </a:prstGeom>
        </p:spPr>
        <p:txBody>
          <a:bodyPr anchor="b">
            <a:noAutofit/>
          </a:bodyPr>
          <a:lstStyle>
            <a:lvl1pPr>
              <a:lnSpc>
                <a:spcPct val="80000"/>
              </a:lnSpc>
              <a:defRPr sz="9600"/>
            </a:lvl1pPr>
          </a:lstStyle>
          <a:p>
            <a:r>
              <a:t>Click to edit Master title style</a:t>
            </a:r>
          </a:p>
        </p:txBody>
      </p:sp>
      <p:sp>
        <p:nvSpPr>
          <p:cNvPr id="10" name="Text Placeholder 9"/>
          <p:cNvSpPr>
            <a:spLocks noGrp="1"/>
          </p:cNvSpPr>
          <p:nvPr>
            <p:ph type="body" sz="quarter" idx="13"/>
          </p:nvPr>
        </p:nvSpPr>
        <p:spPr>
          <a:xfrm>
            <a:off x="729616" y="5927632"/>
            <a:ext cx="10969943" cy="838928"/>
          </a:xfrm>
          <a:prstGeom prst="rect">
            <a:avLst/>
          </a:prstGeom>
        </p:spPr>
        <p:txBody>
          <a:bodyPr wrap="square">
            <a:noAutofit/>
          </a:bodyPr>
          <a:lstStyle>
            <a:lvl1pPr marL="0" indent="0">
              <a:spcBef>
                <a:spcPts val="0"/>
              </a:spcBef>
              <a:buFontTx/>
              <a:buNone/>
              <a:defRPr sz="5280"/>
            </a:lvl1pPr>
            <a:lvl2pPr marL="0" indent="0">
              <a:spcBef>
                <a:spcPts val="0"/>
              </a:spcBef>
              <a:buFontTx/>
              <a:buNone/>
              <a:defRPr sz="2400"/>
            </a:lvl2pPr>
            <a:lvl3pPr marL="0" indent="0">
              <a:spcBef>
                <a:spcPts val="0"/>
              </a:spcBef>
              <a:buFontTx/>
              <a:buNone/>
              <a:defRPr sz="2400"/>
            </a:lvl3pPr>
            <a:lvl4pPr marL="0" indent="0">
              <a:spcBef>
                <a:spcPts val="0"/>
              </a:spcBef>
              <a:buFontTx/>
              <a:buNone/>
              <a:defRPr sz="2400"/>
            </a:lvl4pPr>
            <a:lvl5pPr marL="0" indent="0">
              <a:spcBef>
                <a:spcPts val="0"/>
              </a:spcBef>
              <a:buFontTx/>
              <a:buNone/>
              <a:defRPr sz="2400"/>
            </a:lvl5pPr>
            <a:lvl6pPr marL="0" indent="0">
              <a:spcBef>
                <a:spcPts val="0"/>
              </a:spcBef>
              <a:buFontTx/>
              <a:buNone/>
              <a:defRPr sz="2400"/>
            </a:lvl6pPr>
            <a:lvl7pPr marL="0" indent="0">
              <a:spcBef>
                <a:spcPts val="0"/>
              </a:spcBef>
              <a:buFontTx/>
              <a:buNone/>
              <a:defRPr sz="2400"/>
            </a:lvl7pPr>
            <a:lvl8pPr marL="0" indent="0">
              <a:spcBef>
                <a:spcPts val="0"/>
              </a:spcBef>
              <a:buFontTx/>
              <a:buNone/>
              <a:defRPr sz="2400"/>
            </a:lvl8pPr>
            <a:lvl9pPr marL="0" indent="0">
              <a:spcBef>
                <a:spcPts val="0"/>
              </a:spcBef>
              <a:buFontTx/>
              <a:buNone/>
              <a:defRPr sz="2400"/>
            </a:lvl9pPr>
          </a:lstStyle>
          <a:p>
            <a:pPr lvl="0"/>
            <a:r>
              <a:t>Click to edit Master text styles</a:t>
            </a:r>
          </a:p>
        </p:txBody>
      </p:sp>
      <p:sp>
        <p:nvSpPr>
          <p:cNvPr id="11" name="Text Placeholder 9"/>
          <p:cNvSpPr>
            <a:spLocks noGrp="1"/>
          </p:cNvSpPr>
          <p:nvPr>
            <p:ph type="body" sz="quarter" idx="14"/>
          </p:nvPr>
        </p:nvSpPr>
        <p:spPr>
          <a:xfrm>
            <a:off x="729616" y="6949440"/>
            <a:ext cx="10969943" cy="548640"/>
          </a:xfrm>
          <a:prstGeom prst="rect">
            <a:avLst/>
          </a:prstGeom>
        </p:spPr>
        <p:txBody>
          <a:bodyPr wrap="square">
            <a:noAutofit/>
          </a:bodyPr>
          <a:lstStyle>
            <a:lvl1pPr marL="0" indent="0">
              <a:spcBef>
                <a:spcPts val="0"/>
              </a:spcBef>
              <a:buFontTx/>
              <a:buNone/>
              <a:defRPr sz="3360"/>
            </a:lvl1pPr>
            <a:lvl2pPr marL="0" indent="0">
              <a:spcBef>
                <a:spcPts val="0"/>
              </a:spcBef>
              <a:buFontTx/>
              <a:buNone/>
              <a:defRPr sz="2400"/>
            </a:lvl2pPr>
            <a:lvl3pPr marL="0" indent="0">
              <a:spcBef>
                <a:spcPts val="0"/>
              </a:spcBef>
              <a:buFontTx/>
              <a:buNone/>
              <a:defRPr sz="2400"/>
            </a:lvl3pPr>
            <a:lvl4pPr marL="0" indent="0">
              <a:spcBef>
                <a:spcPts val="0"/>
              </a:spcBef>
              <a:buFontTx/>
              <a:buNone/>
              <a:defRPr sz="2400"/>
            </a:lvl4pPr>
            <a:lvl5pPr marL="0" indent="0">
              <a:spcBef>
                <a:spcPts val="0"/>
              </a:spcBef>
              <a:buFontTx/>
              <a:buNone/>
              <a:defRPr sz="2400"/>
            </a:lvl5pPr>
            <a:lvl6pPr marL="0" indent="0">
              <a:spcBef>
                <a:spcPts val="0"/>
              </a:spcBef>
              <a:buFontTx/>
              <a:buNone/>
              <a:defRPr sz="2400"/>
            </a:lvl6pPr>
            <a:lvl7pPr marL="0" indent="0">
              <a:spcBef>
                <a:spcPts val="0"/>
              </a:spcBef>
              <a:buFontTx/>
              <a:buNone/>
              <a:defRPr sz="2400"/>
            </a:lvl7pPr>
            <a:lvl8pPr marL="0" indent="0">
              <a:spcBef>
                <a:spcPts val="0"/>
              </a:spcBef>
              <a:buFontTx/>
              <a:buNone/>
              <a:defRPr sz="2400"/>
            </a:lvl8pPr>
            <a:lvl9pPr marL="0" indent="0">
              <a:spcBef>
                <a:spcPts val="0"/>
              </a:spcBef>
              <a:buFontTx/>
              <a:buNone/>
              <a:defRPr sz="2400"/>
            </a:lvl9pPr>
          </a:lstStyle>
          <a:p>
            <a:pPr lvl="0"/>
            <a:r>
              <a:t>Click to edit Master text styles</a:t>
            </a:r>
          </a:p>
        </p:txBody>
      </p:sp>
      <p:sp>
        <p:nvSpPr>
          <p:cNvPr id="3" name="Rectangle 2"/>
          <p:cNvSpPr/>
          <p:nvPr userDrawn="1"/>
        </p:nvSpPr>
        <p:spPr>
          <a:xfrm>
            <a:off x="3714800" y="442472"/>
            <a:ext cx="3024336" cy="756000"/>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247427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Section Header">
    <p:bg>
      <p:bgPr>
        <a:solidFill>
          <a:srgbClr val="000000"/>
        </a:solidFill>
        <a:effectLst/>
      </p:bgPr>
    </p:bg>
    <p:spTree>
      <p:nvGrpSpPr>
        <p:cNvPr id="1" name=""/>
        <p:cNvGrpSpPr/>
        <p:nvPr/>
      </p:nvGrpSpPr>
      <p:grpSpPr>
        <a:xfrm>
          <a:off x="0" y="0"/>
          <a:ext cx="0" cy="0"/>
          <a:chOff x="0" y="0"/>
          <a:chExt cx="0" cy="0"/>
        </a:xfrm>
      </p:grpSpPr>
      <p:grpSp>
        <p:nvGrpSpPr>
          <p:cNvPr id="12" name="Group 11"/>
          <p:cNvGrpSpPr/>
          <p:nvPr/>
        </p:nvGrpSpPr>
        <p:grpSpPr>
          <a:xfrm>
            <a:off x="-91440" y="-91440"/>
            <a:ext cx="14813280" cy="8412480"/>
            <a:chOff x="-91440" y="-91440"/>
            <a:chExt cx="14813280" cy="8412480"/>
          </a:xfrm>
        </p:grpSpPr>
        <p:cxnSp>
          <p:nvCxnSpPr>
            <p:cNvPr id="13" name="Straight Connector 12"/>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sp>
        <p:nvSpPr>
          <p:cNvPr id="10" name="Title 1"/>
          <p:cNvSpPr>
            <a:spLocks noGrp="1"/>
          </p:cNvSpPr>
          <p:nvPr>
            <p:ph type="ctrTitle"/>
          </p:nvPr>
        </p:nvSpPr>
        <p:spPr>
          <a:xfrm>
            <a:off x="685800" y="640080"/>
            <a:ext cx="10058400" cy="4297680"/>
          </a:xfrm>
          <a:prstGeom prst="rect">
            <a:avLst/>
          </a:prstGeom>
        </p:spPr>
        <p:txBody>
          <a:bodyPr anchor="b" anchorCtr="0">
            <a:noAutofit/>
          </a:bodyPr>
          <a:lstStyle>
            <a:lvl1pPr>
              <a:defRPr sz="6000">
                <a:solidFill>
                  <a:schemeClr val="bg1"/>
                </a:solidFill>
              </a:defRPr>
            </a:lvl1pPr>
          </a:lstStyle>
          <a:p>
            <a:r>
              <a:rPr lang="en-US"/>
              <a:t>Click to edit Master title style</a:t>
            </a:r>
            <a:endParaRPr lang="en-US" dirty="0"/>
          </a:p>
        </p:txBody>
      </p:sp>
      <p:sp>
        <p:nvSpPr>
          <p:cNvPr id="11" name="Subtitle 2"/>
          <p:cNvSpPr>
            <a:spLocks noGrp="1"/>
          </p:cNvSpPr>
          <p:nvPr>
            <p:ph type="subTitle" idx="1"/>
          </p:nvPr>
        </p:nvSpPr>
        <p:spPr>
          <a:xfrm>
            <a:off x="685800" y="5257800"/>
            <a:ext cx="10058400" cy="914400"/>
          </a:xfrm>
          <a:prstGeom prst="rect">
            <a:avLst/>
          </a:prstGeom>
        </p:spPr>
        <p:txBody>
          <a:bodyPr>
            <a:noAutofit/>
          </a:bodyPr>
          <a:lstStyle>
            <a:lvl1pPr marL="0" indent="0" algn="l">
              <a:buNone/>
              <a:defRPr sz="2800">
                <a:solidFill>
                  <a:schemeClr val="bg1"/>
                </a:solidFill>
              </a:defRPr>
            </a:lvl1pPr>
            <a:lvl2pPr marL="731520" indent="0" algn="ctr">
              <a:buNone/>
              <a:defRPr>
                <a:solidFill>
                  <a:schemeClr val="tx1">
                    <a:tint val="75000"/>
                  </a:schemeClr>
                </a:solidFill>
              </a:defRPr>
            </a:lvl2pPr>
            <a:lvl3pPr marL="1463040" indent="0" algn="ctr">
              <a:buNone/>
              <a:defRPr>
                <a:solidFill>
                  <a:schemeClr val="tx1">
                    <a:tint val="75000"/>
                  </a:schemeClr>
                </a:solidFill>
              </a:defRPr>
            </a:lvl3pPr>
            <a:lvl4pPr marL="2194560" indent="0" algn="ctr">
              <a:buNone/>
              <a:defRPr>
                <a:solidFill>
                  <a:schemeClr val="tx1">
                    <a:tint val="75000"/>
                  </a:schemeClr>
                </a:solidFill>
              </a:defRPr>
            </a:lvl4pPr>
            <a:lvl5pPr marL="2926080" indent="0" algn="ctr">
              <a:buNone/>
              <a:defRPr>
                <a:solidFill>
                  <a:schemeClr val="tx1">
                    <a:tint val="75000"/>
                  </a:schemeClr>
                </a:solidFill>
              </a:defRPr>
            </a:lvl5pPr>
            <a:lvl6pPr marL="3657600" indent="0" algn="ctr">
              <a:buNone/>
              <a:defRPr>
                <a:solidFill>
                  <a:schemeClr val="tx1">
                    <a:tint val="75000"/>
                  </a:schemeClr>
                </a:solidFill>
              </a:defRPr>
            </a:lvl6pPr>
            <a:lvl7pPr marL="4389120" indent="0" algn="ctr">
              <a:buNone/>
              <a:defRPr>
                <a:solidFill>
                  <a:schemeClr val="tx1">
                    <a:tint val="75000"/>
                  </a:schemeClr>
                </a:solidFill>
              </a:defRPr>
            </a:lvl7pPr>
            <a:lvl8pPr marL="5120640" indent="0" algn="ctr">
              <a:buNone/>
              <a:defRPr>
                <a:solidFill>
                  <a:schemeClr val="tx1">
                    <a:tint val="75000"/>
                  </a:schemeClr>
                </a:solidFill>
              </a:defRPr>
            </a:lvl8pPr>
            <a:lvl9pPr marL="5852160" indent="0" algn="ctr">
              <a:buNone/>
              <a:defRPr>
                <a:solidFill>
                  <a:schemeClr val="tx1">
                    <a:tint val="75000"/>
                  </a:schemeClr>
                </a:solidFill>
              </a:defRPr>
            </a:lvl9pPr>
          </a:lstStyle>
          <a:p>
            <a:r>
              <a:rPr lang="en-US"/>
              <a:t>Click to edit Master subtitle style</a:t>
            </a:r>
            <a:endParaRPr lang="en-US" dirty="0"/>
          </a:p>
        </p:txBody>
      </p:sp>
      <p:pic>
        <p:nvPicPr>
          <p:cNvPr id="9" name="Picture 8"/>
          <p:cNvPicPr>
            <a:picLocks noChangeAspect="1"/>
          </p:cNvPicPr>
          <p:nvPr/>
        </p:nvPicPr>
        <p:blipFill>
          <a:blip r:embed="rId2"/>
          <a:stretch>
            <a:fillRect/>
          </a:stretch>
        </p:blipFill>
        <p:spPr bwMode="black">
          <a:xfrm>
            <a:off x="544830" y="7425690"/>
            <a:ext cx="2048256" cy="581762"/>
          </a:xfrm>
          <a:prstGeom prst="rect">
            <a:avLst/>
          </a:prstGeom>
        </p:spPr>
      </p:pic>
      <p:sp>
        <p:nvSpPr>
          <p:cNvPr id="14" name="Freeform 9"/>
          <p:cNvSpPr>
            <a:spLocks noChangeAspect="1"/>
          </p:cNvSpPr>
          <p:nvPr/>
        </p:nvSpPr>
        <p:spPr bwMode="black">
          <a:xfrm>
            <a:off x="362838" y="-2"/>
            <a:ext cx="730237" cy="639765"/>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FFFFFF"/>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
        <p:nvSpPr>
          <p:cNvPr id="15" name="Text Box 115"/>
          <p:cNvSpPr txBox="1">
            <a:spLocks noChangeArrowheads="1"/>
          </p:cNvSpPr>
          <p:nvPr/>
        </p:nvSpPr>
        <p:spPr bwMode="auto">
          <a:xfrm>
            <a:off x="11893550" y="7580437"/>
            <a:ext cx="1639570" cy="274320"/>
          </a:xfrm>
          <a:prstGeom prst="rect">
            <a:avLst/>
          </a:prstGeom>
          <a:noFill/>
          <a:ln w="9525">
            <a:noFill/>
            <a:miter lim="800000"/>
            <a:headEnd/>
            <a:tailEnd/>
          </a:ln>
          <a:effectLst/>
        </p:spPr>
        <p:txBody>
          <a:bodyPr wrap="none" lIns="0" tIns="0" rIns="0" bIns="0" anchor="ctr" anchorCtr="0">
            <a:noAutofit/>
          </a:bodyPr>
          <a:lstStyle/>
          <a:p>
            <a:pPr algn="r" defTabSz="820738">
              <a:spcBef>
                <a:spcPct val="50000"/>
              </a:spcBef>
            </a:pPr>
            <a:fld id="{03C7D0F0-10D5-4191-B6F4-99306F468FEF}" type="datetime4">
              <a:rPr lang="en-US" sz="1100" b="0" smtClean="0">
                <a:solidFill>
                  <a:schemeClr val="bg1"/>
                </a:solidFill>
              </a:rPr>
              <a:pPr algn="r" defTabSz="820738">
                <a:spcBef>
                  <a:spcPct val="50000"/>
                </a:spcBef>
              </a:pPr>
              <a:t>April 22, 2024</a:t>
            </a:fld>
            <a:endParaRPr lang="en-US" sz="1100" b="0" dirty="0">
              <a:solidFill>
                <a:schemeClr val="bg1"/>
              </a:solidFill>
            </a:endParaRPr>
          </a:p>
        </p:txBody>
      </p:sp>
      <p:sp>
        <p:nvSpPr>
          <p:cNvPr id="16" name="Text Box 115"/>
          <p:cNvSpPr txBox="1">
            <a:spLocks noChangeArrowheads="1"/>
          </p:cNvSpPr>
          <p:nvPr/>
        </p:nvSpPr>
        <p:spPr bwMode="auto">
          <a:xfrm>
            <a:off x="13533120" y="7580439"/>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ct val="50000"/>
              </a:spcBef>
            </a:pPr>
            <a:fld id="{18E29826-F105-4F77-B977-03F4A4723A21}" type="slidenum">
              <a:rPr lang="en-US" sz="1100" b="1" smtClean="0">
                <a:solidFill>
                  <a:schemeClr val="bg1"/>
                </a:solidFill>
              </a:rPr>
              <a:pPr algn="r" defTabSz="820738">
                <a:spcBef>
                  <a:spcPct val="50000"/>
                </a:spcBef>
              </a:pPr>
              <a:t>‹N›</a:t>
            </a:fld>
            <a:endParaRPr lang="en-US" sz="1100" b="1" dirty="0">
              <a:solidFill>
                <a:schemeClr val="bg1"/>
              </a:solidFill>
            </a:endParaRPr>
          </a:p>
        </p:txBody>
      </p:sp>
      <p:sp>
        <p:nvSpPr>
          <p:cNvPr id="17" name="Footer Placeholder 4"/>
          <p:cNvSpPr txBox="1">
            <a:spLocks/>
          </p:cNvSpPr>
          <p:nvPr/>
        </p:nvSpPr>
        <p:spPr>
          <a:xfrm>
            <a:off x="4800600" y="7580439"/>
            <a:ext cx="50292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solidFill>
                  <a:schemeClr val="bg1"/>
                </a:solidFill>
              </a:rPr>
              <a:t>DXC Proprietary and Confidential</a:t>
            </a:r>
          </a:p>
        </p:txBody>
      </p:sp>
    </p:spTree>
    <p:extLst>
      <p:ext uri="{BB962C8B-B14F-4D97-AF65-F5344CB8AC3E}">
        <p14:creationId xmlns:p14="http://schemas.microsoft.com/office/powerpoint/2010/main" val="2176506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Section Header 02">
    <p:bg>
      <p:bgPr>
        <a:solidFill>
          <a:srgbClr val="000000"/>
        </a:solidFill>
        <a:effectLst/>
      </p:bgPr>
    </p:bg>
    <p:spTree>
      <p:nvGrpSpPr>
        <p:cNvPr id="1" name=""/>
        <p:cNvGrpSpPr/>
        <p:nvPr/>
      </p:nvGrpSpPr>
      <p:grpSpPr>
        <a:xfrm>
          <a:off x="0" y="0"/>
          <a:ext cx="0" cy="0"/>
          <a:chOff x="0" y="0"/>
          <a:chExt cx="0" cy="0"/>
        </a:xfrm>
      </p:grpSpPr>
      <p:grpSp>
        <p:nvGrpSpPr>
          <p:cNvPr id="12" name="Group 11"/>
          <p:cNvGrpSpPr/>
          <p:nvPr/>
        </p:nvGrpSpPr>
        <p:grpSpPr>
          <a:xfrm>
            <a:off x="-91440" y="-91440"/>
            <a:ext cx="14813280" cy="8412480"/>
            <a:chOff x="-91440" y="-91440"/>
            <a:chExt cx="14813280" cy="8412480"/>
          </a:xfrm>
        </p:grpSpPr>
        <p:cxnSp>
          <p:nvCxnSpPr>
            <p:cNvPr id="18" name="Straight Connector 17"/>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hidden">
          <a:xfrm>
            <a:off x="0" y="0"/>
            <a:ext cx="14630400" cy="8229600"/>
          </a:xfrm>
          <a:prstGeom prst="rect">
            <a:avLst/>
          </a:prstGeom>
        </p:spPr>
      </p:pic>
      <p:sp>
        <p:nvSpPr>
          <p:cNvPr id="10" name="Title 1"/>
          <p:cNvSpPr>
            <a:spLocks noGrp="1"/>
          </p:cNvSpPr>
          <p:nvPr>
            <p:ph type="ctrTitle"/>
          </p:nvPr>
        </p:nvSpPr>
        <p:spPr>
          <a:xfrm>
            <a:off x="685800" y="640080"/>
            <a:ext cx="10058400" cy="4297680"/>
          </a:xfrm>
          <a:prstGeom prst="rect">
            <a:avLst/>
          </a:prstGeom>
        </p:spPr>
        <p:txBody>
          <a:bodyPr anchor="b" anchorCtr="0">
            <a:noAutofit/>
          </a:bodyPr>
          <a:lstStyle>
            <a:lvl1pPr>
              <a:defRPr sz="6000">
                <a:solidFill>
                  <a:schemeClr val="bg1"/>
                </a:solidFill>
              </a:defRPr>
            </a:lvl1pPr>
          </a:lstStyle>
          <a:p>
            <a:r>
              <a:rPr lang="en-US"/>
              <a:t>Click to edit Master title style</a:t>
            </a:r>
            <a:endParaRPr lang="en-US" dirty="0"/>
          </a:p>
        </p:txBody>
      </p:sp>
      <p:sp>
        <p:nvSpPr>
          <p:cNvPr id="11" name="Subtitle 2"/>
          <p:cNvSpPr>
            <a:spLocks noGrp="1"/>
          </p:cNvSpPr>
          <p:nvPr>
            <p:ph type="subTitle" idx="1"/>
          </p:nvPr>
        </p:nvSpPr>
        <p:spPr>
          <a:xfrm>
            <a:off x="685800" y="5257800"/>
            <a:ext cx="10058400" cy="914400"/>
          </a:xfrm>
          <a:prstGeom prst="rect">
            <a:avLst/>
          </a:prstGeom>
        </p:spPr>
        <p:txBody>
          <a:bodyPr>
            <a:noAutofit/>
          </a:bodyPr>
          <a:lstStyle>
            <a:lvl1pPr marL="0" indent="0" algn="l">
              <a:buNone/>
              <a:defRPr sz="2800">
                <a:solidFill>
                  <a:schemeClr val="bg1"/>
                </a:solidFill>
              </a:defRPr>
            </a:lvl1pPr>
            <a:lvl2pPr marL="731520" indent="0" algn="ctr">
              <a:buNone/>
              <a:defRPr>
                <a:solidFill>
                  <a:schemeClr val="tx1">
                    <a:tint val="75000"/>
                  </a:schemeClr>
                </a:solidFill>
              </a:defRPr>
            </a:lvl2pPr>
            <a:lvl3pPr marL="1463040" indent="0" algn="ctr">
              <a:buNone/>
              <a:defRPr>
                <a:solidFill>
                  <a:schemeClr val="tx1">
                    <a:tint val="75000"/>
                  </a:schemeClr>
                </a:solidFill>
              </a:defRPr>
            </a:lvl3pPr>
            <a:lvl4pPr marL="2194560" indent="0" algn="ctr">
              <a:buNone/>
              <a:defRPr>
                <a:solidFill>
                  <a:schemeClr val="tx1">
                    <a:tint val="75000"/>
                  </a:schemeClr>
                </a:solidFill>
              </a:defRPr>
            </a:lvl4pPr>
            <a:lvl5pPr marL="2926080" indent="0" algn="ctr">
              <a:buNone/>
              <a:defRPr>
                <a:solidFill>
                  <a:schemeClr val="tx1">
                    <a:tint val="75000"/>
                  </a:schemeClr>
                </a:solidFill>
              </a:defRPr>
            </a:lvl5pPr>
            <a:lvl6pPr marL="3657600" indent="0" algn="ctr">
              <a:buNone/>
              <a:defRPr>
                <a:solidFill>
                  <a:schemeClr val="tx1">
                    <a:tint val="75000"/>
                  </a:schemeClr>
                </a:solidFill>
              </a:defRPr>
            </a:lvl6pPr>
            <a:lvl7pPr marL="4389120" indent="0" algn="ctr">
              <a:buNone/>
              <a:defRPr>
                <a:solidFill>
                  <a:schemeClr val="tx1">
                    <a:tint val="75000"/>
                  </a:schemeClr>
                </a:solidFill>
              </a:defRPr>
            </a:lvl7pPr>
            <a:lvl8pPr marL="5120640" indent="0" algn="ctr">
              <a:buNone/>
              <a:defRPr>
                <a:solidFill>
                  <a:schemeClr val="tx1">
                    <a:tint val="75000"/>
                  </a:schemeClr>
                </a:solidFill>
              </a:defRPr>
            </a:lvl8pPr>
            <a:lvl9pPr marL="5852160" indent="0" algn="ctr">
              <a:buNone/>
              <a:defRPr>
                <a:solidFill>
                  <a:schemeClr val="tx1">
                    <a:tint val="75000"/>
                  </a:schemeClr>
                </a:solidFill>
              </a:defRPr>
            </a:lvl9pPr>
          </a:lstStyle>
          <a:p>
            <a:r>
              <a:rPr lang="en-US"/>
              <a:t>Click to edit Master subtitle style</a:t>
            </a:r>
            <a:endParaRPr lang="en-US" dirty="0"/>
          </a:p>
        </p:txBody>
      </p:sp>
      <p:pic>
        <p:nvPicPr>
          <p:cNvPr id="9" name="Picture 8"/>
          <p:cNvPicPr>
            <a:picLocks noChangeAspect="1"/>
          </p:cNvPicPr>
          <p:nvPr/>
        </p:nvPicPr>
        <p:blipFill>
          <a:blip r:embed="rId3"/>
          <a:stretch>
            <a:fillRect/>
          </a:stretch>
        </p:blipFill>
        <p:spPr bwMode="black">
          <a:xfrm>
            <a:off x="544830" y="7425690"/>
            <a:ext cx="2048256" cy="581762"/>
          </a:xfrm>
          <a:prstGeom prst="rect">
            <a:avLst/>
          </a:prstGeom>
        </p:spPr>
      </p:pic>
      <p:sp>
        <p:nvSpPr>
          <p:cNvPr id="14" name="Freeform 9"/>
          <p:cNvSpPr>
            <a:spLocks noChangeAspect="1"/>
          </p:cNvSpPr>
          <p:nvPr/>
        </p:nvSpPr>
        <p:spPr bwMode="black">
          <a:xfrm>
            <a:off x="362838" y="-2"/>
            <a:ext cx="730237" cy="639765"/>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FFFFFF"/>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
        <p:nvSpPr>
          <p:cNvPr id="15" name="Text Box 115"/>
          <p:cNvSpPr txBox="1">
            <a:spLocks noChangeArrowheads="1"/>
          </p:cNvSpPr>
          <p:nvPr/>
        </p:nvSpPr>
        <p:spPr bwMode="auto">
          <a:xfrm>
            <a:off x="11893550" y="7580437"/>
            <a:ext cx="1639570" cy="274320"/>
          </a:xfrm>
          <a:prstGeom prst="rect">
            <a:avLst/>
          </a:prstGeom>
          <a:noFill/>
          <a:ln w="9525">
            <a:noFill/>
            <a:miter lim="800000"/>
            <a:headEnd/>
            <a:tailEnd/>
          </a:ln>
          <a:effectLst/>
        </p:spPr>
        <p:txBody>
          <a:bodyPr wrap="none" lIns="0" tIns="0" rIns="0" bIns="0" anchor="ctr" anchorCtr="0">
            <a:noAutofit/>
          </a:bodyPr>
          <a:lstStyle/>
          <a:p>
            <a:pPr algn="r" defTabSz="820738">
              <a:spcBef>
                <a:spcPct val="50000"/>
              </a:spcBef>
            </a:pPr>
            <a:fld id="{03C7D0F0-10D5-4191-B6F4-99306F468FEF}" type="datetime4">
              <a:rPr lang="en-US" sz="1100" b="0" smtClean="0">
                <a:solidFill>
                  <a:schemeClr val="bg1"/>
                </a:solidFill>
              </a:rPr>
              <a:pPr algn="r" defTabSz="820738">
                <a:spcBef>
                  <a:spcPct val="50000"/>
                </a:spcBef>
              </a:pPr>
              <a:t>April 22, 2024</a:t>
            </a:fld>
            <a:endParaRPr lang="en-US" sz="1100" b="0" dirty="0">
              <a:solidFill>
                <a:schemeClr val="bg1"/>
              </a:solidFill>
            </a:endParaRPr>
          </a:p>
        </p:txBody>
      </p:sp>
      <p:sp>
        <p:nvSpPr>
          <p:cNvPr id="16" name="Text Box 115"/>
          <p:cNvSpPr txBox="1">
            <a:spLocks noChangeArrowheads="1"/>
          </p:cNvSpPr>
          <p:nvPr/>
        </p:nvSpPr>
        <p:spPr bwMode="auto">
          <a:xfrm>
            <a:off x="13533120" y="7580439"/>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ct val="50000"/>
              </a:spcBef>
            </a:pPr>
            <a:fld id="{18E29826-F105-4F77-B977-03F4A4723A21}" type="slidenum">
              <a:rPr lang="en-US" sz="1100" b="1" smtClean="0">
                <a:solidFill>
                  <a:schemeClr val="bg1"/>
                </a:solidFill>
              </a:rPr>
              <a:pPr algn="r" defTabSz="820738">
                <a:spcBef>
                  <a:spcPct val="50000"/>
                </a:spcBef>
              </a:pPr>
              <a:t>‹N›</a:t>
            </a:fld>
            <a:endParaRPr lang="en-US" sz="1100" b="1" dirty="0">
              <a:solidFill>
                <a:schemeClr val="bg1"/>
              </a:solidFill>
            </a:endParaRPr>
          </a:p>
        </p:txBody>
      </p:sp>
      <p:sp>
        <p:nvSpPr>
          <p:cNvPr id="17" name="Footer Placeholder 4"/>
          <p:cNvSpPr txBox="1">
            <a:spLocks/>
          </p:cNvSpPr>
          <p:nvPr/>
        </p:nvSpPr>
        <p:spPr>
          <a:xfrm>
            <a:off x="4800600" y="7580439"/>
            <a:ext cx="50292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solidFill>
                  <a:schemeClr val="bg1"/>
                </a:solidFill>
              </a:rPr>
              <a:t>DXC Proprietary and Confidential</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Section Header 03">
    <p:bg>
      <p:bgPr>
        <a:solidFill>
          <a:srgbClr val="000000"/>
        </a:solidFill>
        <a:effectLst/>
      </p:bgPr>
    </p:bg>
    <p:spTree>
      <p:nvGrpSpPr>
        <p:cNvPr id="1" name=""/>
        <p:cNvGrpSpPr/>
        <p:nvPr/>
      </p:nvGrpSpPr>
      <p:grpSpPr>
        <a:xfrm>
          <a:off x="0" y="0"/>
          <a:ext cx="0" cy="0"/>
          <a:chOff x="0" y="0"/>
          <a:chExt cx="0" cy="0"/>
        </a:xfrm>
      </p:grpSpPr>
      <p:grpSp>
        <p:nvGrpSpPr>
          <p:cNvPr id="12" name="Group 11"/>
          <p:cNvGrpSpPr/>
          <p:nvPr/>
        </p:nvGrpSpPr>
        <p:grpSpPr>
          <a:xfrm>
            <a:off x="-91440" y="-91440"/>
            <a:ext cx="14813280" cy="8412480"/>
            <a:chOff x="-91440" y="-91440"/>
            <a:chExt cx="14813280" cy="8412480"/>
          </a:xfrm>
        </p:grpSpPr>
        <p:cxnSp>
          <p:nvCxnSpPr>
            <p:cNvPr id="14" name="Straight Connector 13"/>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hidden">
          <a:xfrm>
            <a:off x="0" y="0"/>
            <a:ext cx="14630400" cy="8229600"/>
          </a:xfrm>
          <a:prstGeom prst="rect">
            <a:avLst/>
          </a:prstGeom>
        </p:spPr>
      </p:pic>
      <p:sp>
        <p:nvSpPr>
          <p:cNvPr id="10" name="Title 1"/>
          <p:cNvSpPr>
            <a:spLocks noGrp="1"/>
          </p:cNvSpPr>
          <p:nvPr>
            <p:ph type="ctrTitle"/>
          </p:nvPr>
        </p:nvSpPr>
        <p:spPr>
          <a:xfrm>
            <a:off x="685800" y="640080"/>
            <a:ext cx="10058400" cy="4297680"/>
          </a:xfrm>
          <a:prstGeom prst="rect">
            <a:avLst/>
          </a:prstGeom>
        </p:spPr>
        <p:txBody>
          <a:bodyPr anchor="b" anchorCtr="0">
            <a:noAutofit/>
          </a:bodyPr>
          <a:lstStyle>
            <a:lvl1pPr>
              <a:defRPr sz="6000">
                <a:solidFill>
                  <a:schemeClr val="tx1"/>
                </a:solidFill>
              </a:defRPr>
            </a:lvl1pPr>
          </a:lstStyle>
          <a:p>
            <a:r>
              <a:rPr lang="en-US"/>
              <a:t>Click to edit Master title style</a:t>
            </a:r>
            <a:endParaRPr lang="en-US" dirty="0"/>
          </a:p>
        </p:txBody>
      </p:sp>
      <p:sp>
        <p:nvSpPr>
          <p:cNvPr id="11" name="Subtitle 2"/>
          <p:cNvSpPr>
            <a:spLocks noGrp="1"/>
          </p:cNvSpPr>
          <p:nvPr>
            <p:ph type="subTitle" idx="1"/>
          </p:nvPr>
        </p:nvSpPr>
        <p:spPr>
          <a:xfrm>
            <a:off x="685800" y="5257800"/>
            <a:ext cx="10058400" cy="914400"/>
          </a:xfrm>
          <a:prstGeom prst="rect">
            <a:avLst/>
          </a:prstGeom>
        </p:spPr>
        <p:txBody>
          <a:bodyPr>
            <a:noAutofit/>
          </a:bodyPr>
          <a:lstStyle>
            <a:lvl1pPr marL="0" indent="0" algn="l">
              <a:buNone/>
              <a:defRPr sz="2800">
                <a:solidFill>
                  <a:schemeClr val="tx1"/>
                </a:solidFill>
              </a:defRPr>
            </a:lvl1pPr>
            <a:lvl2pPr marL="731520" indent="0" algn="ctr">
              <a:buNone/>
              <a:defRPr>
                <a:solidFill>
                  <a:schemeClr val="tx1">
                    <a:tint val="75000"/>
                  </a:schemeClr>
                </a:solidFill>
              </a:defRPr>
            </a:lvl2pPr>
            <a:lvl3pPr marL="1463040" indent="0" algn="ctr">
              <a:buNone/>
              <a:defRPr>
                <a:solidFill>
                  <a:schemeClr val="tx1">
                    <a:tint val="75000"/>
                  </a:schemeClr>
                </a:solidFill>
              </a:defRPr>
            </a:lvl3pPr>
            <a:lvl4pPr marL="2194560" indent="0" algn="ctr">
              <a:buNone/>
              <a:defRPr>
                <a:solidFill>
                  <a:schemeClr val="tx1">
                    <a:tint val="75000"/>
                  </a:schemeClr>
                </a:solidFill>
              </a:defRPr>
            </a:lvl4pPr>
            <a:lvl5pPr marL="2926080" indent="0" algn="ctr">
              <a:buNone/>
              <a:defRPr>
                <a:solidFill>
                  <a:schemeClr val="tx1">
                    <a:tint val="75000"/>
                  </a:schemeClr>
                </a:solidFill>
              </a:defRPr>
            </a:lvl5pPr>
            <a:lvl6pPr marL="3657600" indent="0" algn="ctr">
              <a:buNone/>
              <a:defRPr>
                <a:solidFill>
                  <a:schemeClr val="tx1">
                    <a:tint val="75000"/>
                  </a:schemeClr>
                </a:solidFill>
              </a:defRPr>
            </a:lvl6pPr>
            <a:lvl7pPr marL="4389120" indent="0" algn="ctr">
              <a:buNone/>
              <a:defRPr>
                <a:solidFill>
                  <a:schemeClr val="tx1">
                    <a:tint val="75000"/>
                  </a:schemeClr>
                </a:solidFill>
              </a:defRPr>
            </a:lvl7pPr>
            <a:lvl8pPr marL="5120640" indent="0" algn="ctr">
              <a:buNone/>
              <a:defRPr>
                <a:solidFill>
                  <a:schemeClr val="tx1">
                    <a:tint val="75000"/>
                  </a:schemeClr>
                </a:solidFill>
              </a:defRPr>
            </a:lvl8pPr>
            <a:lvl9pPr marL="5852160" indent="0" algn="ctr">
              <a:buNone/>
              <a:defRPr>
                <a:solidFill>
                  <a:schemeClr val="tx1">
                    <a:tint val="75000"/>
                  </a:schemeClr>
                </a:solidFill>
              </a:defRPr>
            </a:lvl9pPr>
          </a:lstStyle>
          <a:p>
            <a:r>
              <a:rPr lang="en-US"/>
              <a:t>Click to edit Master subtitle style</a:t>
            </a:r>
            <a:endParaRPr lang="en-US" dirty="0"/>
          </a:p>
        </p:txBody>
      </p:sp>
      <p:sp>
        <p:nvSpPr>
          <p:cNvPr id="18" name="Text Box 115"/>
          <p:cNvSpPr txBox="1">
            <a:spLocks noChangeArrowheads="1"/>
          </p:cNvSpPr>
          <p:nvPr/>
        </p:nvSpPr>
        <p:spPr bwMode="auto">
          <a:xfrm>
            <a:off x="11893550" y="7580437"/>
            <a:ext cx="1639570" cy="274320"/>
          </a:xfrm>
          <a:prstGeom prst="rect">
            <a:avLst/>
          </a:prstGeom>
          <a:noFill/>
          <a:ln w="9525">
            <a:noFill/>
            <a:miter lim="800000"/>
            <a:headEnd/>
            <a:tailEnd/>
          </a:ln>
          <a:effectLst/>
        </p:spPr>
        <p:txBody>
          <a:bodyPr wrap="none" lIns="0" tIns="0" rIns="0" bIns="0" anchor="ctr" anchorCtr="0">
            <a:noAutofit/>
          </a:bodyPr>
          <a:lstStyle/>
          <a:p>
            <a:pPr algn="r" defTabSz="820738">
              <a:spcBef>
                <a:spcPts val="0"/>
              </a:spcBef>
            </a:pPr>
            <a:fld id="{03C7D0F0-10D5-4191-B6F4-99306F468FEF}" type="datetime4">
              <a:rPr lang="en-US" sz="1100" b="0" smtClean="0">
                <a:solidFill>
                  <a:schemeClr val="tx1"/>
                </a:solidFill>
              </a:rPr>
              <a:pPr algn="r" defTabSz="820738">
                <a:spcBef>
                  <a:spcPts val="0"/>
                </a:spcBef>
              </a:pPr>
              <a:t>April 22, 2024</a:t>
            </a:fld>
            <a:endParaRPr lang="en-US" sz="1100" b="0" dirty="0">
              <a:solidFill>
                <a:schemeClr val="tx1"/>
              </a:solidFill>
            </a:endParaRPr>
          </a:p>
        </p:txBody>
      </p:sp>
      <p:sp>
        <p:nvSpPr>
          <p:cNvPr id="19" name="Text Box 115"/>
          <p:cNvSpPr txBox="1">
            <a:spLocks noChangeArrowheads="1"/>
          </p:cNvSpPr>
          <p:nvPr/>
        </p:nvSpPr>
        <p:spPr bwMode="auto">
          <a:xfrm>
            <a:off x="13533120" y="7580439"/>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ts val="0"/>
              </a:spcBef>
            </a:pPr>
            <a:fld id="{18E29826-F105-4F77-B977-03F4A4723A21}" type="slidenum">
              <a:rPr lang="en-US" sz="1100" b="1" smtClean="0">
                <a:solidFill>
                  <a:schemeClr val="tx1"/>
                </a:solidFill>
              </a:rPr>
              <a:pPr algn="r" defTabSz="820738">
                <a:spcBef>
                  <a:spcPts val="0"/>
                </a:spcBef>
              </a:pPr>
              <a:t>‹N›</a:t>
            </a:fld>
            <a:endParaRPr lang="en-US" sz="1100" b="1" dirty="0">
              <a:solidFill>
                <a:schemeClr val="tx1"/>
              </a:solidFill>
            </a:endParaRPr>
          </a:p>
        </p:txBody>
      </p:sp>
      <p:sp>
        <p:nvSpPr>
          <p:cNvPr id="20" name="Footer Placeholder 4"/>
          <p:cNvSpPr txBox="1">
            <a:spLocks/>
          </p:cNvSpPr>
          <p:nvPr/>
        </p:nvSpPr>
        <p:spPr>
          <a:xfrm>
            <a:off x="4800600" y="7580439"/>
            <a:ext cx="50292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DXC Proprietary and Confidential</a:t>
            </a:r>
          </a:p>
        </p:txBody>
      </p:sp>
      <p:pic>
        <p:nvPicPr>
          <p:cNvPr id="21" name="Picture 20"/>
          <p:cNvPicPr>
            <a:picLocks noChangeAspect="1"/>
          </p:cNvPicPr>
          <p:nvPr/>
        </p:nvPicPr>
        <p:blipFill>
          <a:blip r:embed="rId3"/>
          <a:stretch>
            <a:fillRect/>
          </a:stretch>
        </p:blipFill>
        <p:spPr bwMode="black">
          <a:xfrm>
            <a:off x="544830" y="7425690"/>
            <a:ext cx="2048256" cy="581762"/>
          </a:xfrm>
          <a:prstGeom prst="rect">
            <a:avLst/>
          </a:prstGeom>
        </p:spPr>
      </p:pic>
      <p:sp>
        <p:nvSpPr>
          <p:cNvPr id="22" name="Freeform 9"/>
          <p:cNvSpPr>
            <a:spLocks noChangeAspect="1"/>
          </p:cNvSpPr>
          <p:nvPr/>
        </p:nvSpPr>
        <p:spPr bwMode="black">
          <a:xfrm>
            <a:off x="362839" y="-1"/>
            <a:ext cx="730236" cy="639764"/>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000000"/>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Big Picture">
    <p:bg>
      <p:bgPr>
        <a:solidFill>
          <a:srgbClr val="000000"/>
        </a:solidFill>
        <a:effectLst/>
      </p:bgPr>
    </p:bg>
    <p:spTree>
      <p:nvGrpSpPr>
        <p:cNvPr id="1" name=""/>
        <p:cNvGrpSpPr/>
        <p:nvPr/>
      </p:nvGrpSpPr>
      <p:grpSpPr>
        <a:xfrm>
          <a:off x="0" y="0"/>
          <a:ext cx="0" cy="0"/>
          <a:chOff x="0" y="0"/>
          <a:chExt cx="0" cy="0"/>
        </a:xfrm>
      </p:grpSpPr>
      <p:grpSp>
        <p:nvGrpSpPr>
          <p:cNvPr id="10" name="Group 9"/>
          <p:cNvGrpSpPr/>
          <p:nvPr/>
        </p:nvGrpSpPr>
        <p:grpSpPr>
          <a:xfrm>
            <a:off x="-91440" y="-91440"/>
            <a:ext cx="14813280" cy="8412480"/>
            <a:chOff x="-91440" y="-91440"/>
            <a:chExt cx="14813280" cy="8412480"/>
          </a:xfrm>
        </p:grpSpPr>
        <p:cxnSp>
          <p:nvCxnSpPr>
            <p:cNvPr id="11" name="Straight Connector 10"/>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sp>
        <p:nvSpPr>
          <p:cNvPr id="8" name="Picture Placeholder 7"/>
          <p:cNvSpPr>
            <a:spLocks noGrp="1"/>
          </p:cNvSpPr>
          <p:nvPr>
            <p:ph type="pic" sz="quarter" idx="13"/>
          </p:nvPr>
        </p:nvSpPr>
        <p:spPr>
          <a:xfrm>
            <a:off x="0" y="0"/>
            <a:ext cx="14630400" cy="8229600"/>
          </a:xfrm>
          <a:prstGeom prst="rect">
            <a:avLst/>
          </a:prstGeom>
          <a:solidFill>
            <a:schemeClr val="bg1">
              <a:lumMod val="85000"/>
            </a:schemeClr>
          </a:solidFill>
        </p:spPr>
        <p:txBody>
          <a:bodyPr anchor="ctr" anchorCtr="0">
            <a:normAutofit/>
          </a:bodyPr>
          <a:lstStyle>
            <a:lvl1pPr algn="ctr">
              <a:defRPr sz="1600" b="0">
                <a:solidFill>
                  <a:schemeClr val="bg1"/>
                </a:solidFill>
              </a:defRPr>
            </a:lvl1pPr>
          </a:lstStyle>
          <a:p>
            <a:r>
              <a:rPr lang="en-US" dirty="0"/>
              <a:t>Click icon to add picture</a:t>
            </a:r>
          </a:p>
        </p:txBody>
      </p:sp>
      <p:pic>
        <p:nvPicPr>
          <p:cNvPr id="9" name="Picture 8"/>
          <p:cNvPicPr>
            <a:picLocks noChangeAspect="1"/>
          </p:cNvPicPr>
          <p:nvPr/>
        </p:nvPicPr>
        <p:blipFill>
          <a:blip r:embed="rId2"/>
          <a:stretch>
            <a:fillRect/>
          </a:stretch>
        </p:blipFill>
        <p:spPr bwMode="black">
          <a:xfrm>
            <a:off x="544830" y="7425690"/>
            <a:ext cx="2048256" cy="581762"/>
          </a:xfrm>
          <a:prstGeom prst="rect">
            <a:avLst/>
          </a:prstGeom>
        </p:spPr>
      </p:pic>
      <p:sp>
        <p:nvSpPr>
          <p:cNvPr id="13" name="Freeform 9"/>
          <p:cNvSpPr>
            <a:spLocks noChangeAspect="1"/>
          </p:cNvSpPr>
          <p:nvPr/>
        </p:nvSpPr>
        <p:spPr bwMode="black">
          <a:xfrm>
            <a:off x="362838" y="-2"/>
            <a:ext cx="730237" cy="639765"/>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FFFFFF"/>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
        <p:nvSpPr>
          <p:cNvPr id="14" name="Text Box 115"/>
          <p:cNvSpPr txBox="1">
            <a:spLocks noChangeArrowheads="1"/>
          </p:cNvSpPr>
          <p:nvPr/>
        </p:nvSpPr>
        <p:spPr bwMode="auto">
          <a:xfrm>
            <a:off x="11893550" y="7580437"/>
            <a:ext cx="1639570" cy="274320"/>
          </a:xfrm>
          <a:prstGeom prst="rect">
            <a:avLst/>
          </a:prstGeom>
          <a:noFill/>
          <a:ln w="9525">
            <a:noFill/>
            <a:miter lim="800000"/>
            <a:headEnd/>
            <a:tailEnd/>
          </a:ln>
          <a:effectLst/>
        </p:spPr>
        <p:txBody>
          <a:bodyPr wrap="none" lIns="0" tIns="0" rIns="0" bIns="0" anchor="ctr" anchorCtr="0">
            <a:noAutofit/>
          </a:bodyPr>
          <a:lstStyle/>
          <a:p>
            <a:pPr algn="r" defTabSz="820738">
              <a:spcBef>
                <a:spcPct val="50000"/>
              </a:spcBef>
            </a:pPr>
            <a:fld id="{03C7D0F0-10D5-4191-B6F4-99306F468FEF}" type="datetime4">
              <a:rPr lang="en-US" sz="1100" b="0" smtClean="0">
                <a:solidFill>
                  <a:schemeClr val="bg1"/>
                </a:solidFill>
              </a:rPr>
              <a:pPr algn="r" defTabSz="820738">
                <a:spcBef>
                  <a:spcPct val="50000"/>
                </a:spcBef>
              </a:pPr>
              <a:t>April 22, 2024</a:t>
            </a:fld>
            <a:endParaRPr lang="en-US" sz="1100" b="0" dirty="0">
              <a:solidFill>
                <a:schemeClr val="bg1"/>
              </a:solidFill>
            </a:endParaRPr>
          </a:p>
        </p:txBody>
      </p:sp>
      <p:sp>
        <p:nvSpPr>
          <p:cNvPr id="15" name="Text Box 115"/>
          <p:cNvSpPr txBox="1">
            <a:spLocks noChangeArrowheads="1"/>
          </p:cNvSpPr>
          <p:nvPr/>
        </p:nvSpPr>
        <p:spPr bwMode="auto">
          <a:xfrm>
            <a:off x="13533120" y="7580439"/>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ct val="50000"/>
              </a:spcBef>
            </a:pPr>
            <a:fld id="{18E29826-F105-4F77-B977-03F4A4723A21}" type="slidenum">
              <a:rPr lang="en-US" sz="1100" b="1" smtClean="0">
                <a:solidFill>
                  <a:schemeClr val="bg1"/>
                </a:solidFill>
              </a:rPr>
              <a:pPr algn="r" defTabSz="820738">
                <a:spcBef>
                  <a:spcPct val="50000"/>
                </a:spcBef>
              </a:pPr>
              <a:t>‹N›</a:t>
            </a:fld>
            <a:endParaRPr lang="en-US" sz="1100" b="1" dirty="0">
              <a:solidFill>
                <a:schemeClr val="bg1"/>
              </a:solidFill>
            </a:endParaRPr>
          </a:p>
        </p:txBody>
      </p:sp>
      <p:sp>
        <p:nvSpPr>
          <p:cNvPr id="16" name="Footer Placeholder 4"/>
          <p:cNvSpPr txBox="1">
            <a:spLocks/>
          </p:cNvSpPr>
          <p:nvPr/>
        </p:nvSpPr>
        <p:spPr>
          <a:xfrm>
            <a:off x="4800600" y="7580439"/>
            <a:ext cx="50292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solidFill>
                  <a:schemeClr val="bg1"/>
                </a:solidFill>
              </a:rPr>
              <a:t>DXC Proprietary and Confidential</a:t>
            </a:r>
          </a:p>
        </p:txBody>
      </p:sp>
    </p:spTree>
    <p:extLst>
      <p:ext uri="{BB962C8B-B14F-4D97-AF65-F5344CB8AC3E}">
        <p14:creationId xmlns:p14="http://schemas.microsoft.com/office/powerpoint/2010/main" val="124016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rgbClr val="000000"/>
        </a:solidFill>
        <a:effectLst/>
      </p:bgPr>
    </p:bg>
    <p:spTree>
      <p:nvGrpSpPr>
        <p:cNvPr id="1" name=""/>
        <p:cNvGrpSpPr/>
        <p:nvPr/>
      </p:nvGrpSpPr>
      <p:grpSpPr>
        <a:xfrm>
          <a:off x="0" y="0"/>
          <a:ext cx="0" cy="0"/>
          <a:chOff x="0" y="0"/>
          <a:chExt cx="0" cy="0"/>
        </a:xfrm>
      </p:grpSpPr>
      <p:grpSp>
        <p:nvGrpSpPr>
          <p:cNvPr id="7" name="Group 6"/>
          <p:cNvGrpSpPr/>
          <p:nvPr/>
        </p:nvGrpSpPr>
        <p:grpSpPr>
          <a:xfrm>
            <a:off x="-91440" y="-91440"/>
            <a:ext cx="14813280" cy="8412480"/>
            <a:chOff x="-91440" y="-91440"/>
            <a:chExt cx="14813280" cy="8412480"/>
          </a:xfrm>
        </p:grpSpPr>
        <p:cxnSp>
          <p:nvCxnSpPr>
            <p:cNvPr id="8" name="Straight Connector 7"/>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pic>
        <p:nvPicPr>
          <p:cNvPr id="6" name="Picture 5"/>
          <p:cNvPicPr>
            <a:picLocks noChangeAspect="1"/>
          </p:cNvPicPr>
          <p:nvPr/>
        </p:nvPicPr>
        <p:blipFill>
          <a:blip r:embed="rId2"/>
          <a:stretch>
            <a:fillRect/>
          </a:stretch>
        </p:blipFill>
        <p:spPr bwMode="black">
          <a:xfrm>
            <a:off x="503047" y="7314920"/>
            <a:ext cx="2706624" cy="768757"/>
          </a:xfrm>
          <a:prstGeom prst="rect">
            <a:avLst/>
          </a:prstGeom>
        </p:spPr>
      </p:pic>
      <p:sp>
        <p:nvSpPr>
          <p:cNvPr id="5" name="Text Placeholder 13"/>
          <p:cNvSpPr>
            <a:spLocks noGrp="1"/>
          </p:cNvSpPr>
          <p:nvPr>
            <p:ph type="body" sz="quarter" idx="13"/>
          </p:nvPr>
        </p:nvSpPr>
        <p:spPr>
          <a:xfrm>
            <a:off x="685800" y="2057399"/>
            <a:ext cx="11201400" cy="5121275"/>
          </a:xfrm>
          <a:prstGeom prst="rect">
            <a:avLst/>
          </a:prstGeom>
        </p:spPr>
        <p:txBody>
          <a:bodyPr/>
          <a:lstStyle>
            <a:lvl1pPr>
              <a:lnSpc>
                <a:spcPct val="85000"/>
              </a:lnSpc>
              <a:spcBef>
                <a:spcPts val="0"/>
              </a:spcBef>
              <a:defRPr sz="6000">
                <a:solidFill>
                  <a:schemeClr val="bg1"/>
                </a:solidFill>
              </a:defRPr>
            </a:lvl1pPr>
            <a:lvl2pPr marL="0" indent="0">
              <a:spcBef>
                <a:spcPts val="900"/>
              </a:spcBef>
              <a:buFontTx/>
              <a:buNone/>
              <a:defRPr>
                <a:solidFill>
                  <a:schemeClr val="bg1"/>
                </a:solidFill>
              </a:defRPr>
            </a:lvl2pPr>
            <a:lvl3pPr marL="0" indent="0">
              <a:spcBef>
                <a:spcPts val="900"/>
              </a:spcBef>
              <a:buFontTx/>
              <a:buNone/>
              <a:defRPr>
                <a:solidFill>
                  <a:schemeClr val="bg1"/>
                </a:solidFill>
              </a:defRPr>
            </a:lvl3pPr>
            <a:lvl4pPr marL="0" indent="0">
              <a:spcBef>
                <a:spcPts val="900"/>
              </a:spcBef>
              <a:buFontTx/>
              <a:buNone/>
              <a:defRPr>
                <a:solidFill>
                  <a:schemeClr val="bg1"/>
                </a:solidFill>
              </a:defRPr>
            </a:lvl4pPr>
            <a:lvl5pPr marL="0" indent="0">
              <a:spcBef>
                <a:spcPts val="900"/>
              </a:spcBef>
              <a:buFontTx/>
              <a:buNone/>
              <a:defRPr>
                <a:solidFill>
                  <a:schemeClr val="bg1"/>
                </a:solidFill>
              </a:defRPr>
            </a:lvl5pPr>
            <a:lvl6pPr marL="0" indent="0">
              <a:spcBef>
                <a:spcPts val="900"/>
              </a:spcBef>
              <a:buFontTx/>
              <a:buNone/>
              <a:defRPr baseline="0">
                <a:solidFill>
                  <a:schemeClr val="bg1"/>
                </a:solidFill>
              </a:defRPr>
            </a:lvl6pPr>
            <a:lvl7pPr marL="0" indent="0">
              <a:spcBef>
                <a:spcPts val="900"/>
              </a:spcBef>
              <a:buFontTx/>
              <a:buNone/>
              <a:defRPr baseline="0">
                <a:solidFill>
                  <a:schemeClr val="bg1"/>
                </a:solidFill>
              </a:defRPr>
            </a:lvl7pPr>
            <a:lvl8pPr marL="0" indent="0">
              <a:spcBef>
                <a:spcPts val="900"/>
              </a:spcBef>
              <a:buFontTx/>
              <a:buNone/>
              <a:defRPr baseline="0">
                <a:solidFill>
                  <a:schemeClr val="bg1"/>
                </a:solidFill>
              </a:defRPr>
            </a:lvl8pPr>
            <a:lvl9pPr marL="0" indent="0">
              <a:spcBef>
                <a:spcPts val="900"/>
              </a:spcBef>
              <a:buFontTx/>
              <a:buNone/>
              <a:defRPr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reeform 9"/>
          <p:cNvSpPr>
            <a:spLocks noChangeAspect="1"/>
          </p:cNvSpPr>
          <p:nvPr/>
        </p:nvSpPr>
        <p:spPr bwMode="black">
          <a:xfrm>
            <a:off x="362838" y="-2"/>
            <a:ext cx="730237" cy="639765"/>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FFFFFF"/>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
        <p:nvSpPr>
          <p:cNvPr id="15" name="Footer Placeholder 4"/>
          <p:cNvSpPr txBox="1">
            <a:spLocks/>
          </p:cNvSpPr>
          <p:nvPr/>
        </p:nvSpPr>
        <p:spPr>
          <a:xfrm>
            <a:off x="7543800" y="7580439"/>
            <a:ext cx="64008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100" dirty="0">
                <a:solidFill>
                  <a:schemeClr val="bg1"/>
                </a:solidFill>
              </a:rPr>
              <a:t>DXC Proprietary and Confidential</a:t>
            </a:r>
          </a:p>
        </p:txBody>
      </p:sp>
    </p:spTree>
    <p:extLst>
      <p:ext uri="{BB962C8B-B14F-4D97-AF65-F5344CB8AC3E}">
        <p14:creationId xmlns:p14="http://schemas.microsoft.com/office/powerpoint/2010/main" val="37085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2854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ttangolo 34"/>
          <p:cNvSpPr>
            <a:spLocks noChangeArrowheads="1"/>
          </p:cNvSpPr>
          <p:nvPr userDrawn="1"/>
        </p:nvSpPr>
        <p:spPr bwMode="auto">
          <a:xfrm>
            <a:off x="978496" y="7610724"/>
            <a:ext cx="2094778" cy="320500"/>
          </a:xfrm>
          <a:prstGeom prst="rect">
            <a:avLst/>
          </a:prstGeom>
          <a:solidFill>
            <a:schemeClr val="bg1"/>
          </a:solidFill>
          <a:ln w="3175" algn="ctr">
            <a:noFill/>
            <a:round/>
            <a:headEnd/>
            <a:tailEnd/>
          </a:ln>
        </p:spPr>
        <p:txBody>
          <a:bodyPr wrap="none" anchor="ctr"/>
          <a:lstStyle/>
          <a:p>
            <a:pPr algn="ctr" defTabSz="844062" eaLnBrk="0" hangingPunct="0"/>
            <a:r>
              <a:rPr lang="it-IT" sz="1847" dirty="0">
                <a:solidFill>
                  <a:prstClr val="black"/>
                </a:solidFill>
                <a:latin typeface="Monotype Corsiva" pitchFamily="66" charset="0"/>
              </a:rPr>
              <a:t>Ministero dell’Istruzione</a:t>
            </a:r>
          </a:p>
        </p:txBody>
      </p:sp>
      <p:sp>
        <p:nvSpPr>
          <p:cNvPr id="6" name="Rectangle 5"/>
          <p:cNvSpPr/>
          <p:nvPr userDrawn="1"/>
        </p:nvSpPr>
        <p:spPr>
          <a:xfrm>
            <a:off x="3073274" y="7574720"/>
            <a:ext cx="1008112" cy="39250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7" name="Picture 6"/>
          <p:cNvPicPr>
            <a:picLocks noChangeAspect="1"/>
          </p:cNvPicPr>
          <p:nvPr userDrawn="1"/>
        </p:nvPicPr>
        <p:blipFill>
          <a:blip r:embed="rId2"/>
          <a:stretch>
            <a:fillRect/>
          </a:stretch>
        </p:blipFill>
        <p:spPr>
          <a:xfrm>
            <a:off x="12427768" y="7519732"/>
            <a:ext cx="956891" cy="627516"/>
          </a:xfrm>
          <a:prstGeom prst="rect">
            <a:avLst/>
          </a:prstGeom>
        </p:spPr>
      </p:pic>
      <p:sp>
        <p:nvSpPr>
          <p:cNvPr id="8" name="Rectangle 7"/>
          <p:cNvSpPr/>
          <p:nvPr userDrawn="1"/>
        </p:nvSpPr>
        <p:spPr>
          <a:xfrm>
            <a:off x="11851704" y="7574720"/>
            <a:ext cx="576064" cy="57252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9" name="Rectangle 8"/>
          <p:cNvSpPr/>
          <p:nvPr userDrawn="1"/>
        </p:nvSpPr>
        <p:spPr>
          <a:xfrm>
            <a:off x="13384659" y="7547226"/>
            <a:ext cx="195237" cy="57252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149626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ulleted Content">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639763"/>
            <a:ext cx="13258800" cy="666725"/>
          </a:xfrm>
          <a:prstGeom prst="rect">
            <a:avLst/>
          </a:prstGeom>
        </p:spPr>
        <p:txBody>
          <a:bodyPr/>
          <a:lstStyle/>
          <a:p>
            <a:r>
              <a:rPr lang="en-US"/>
              <a:t>Click to edit Master title style</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2057399"/>
            <a:ext cx="6400800" cy="5121276"/>
          </a:xfrm>
          <a:prstGeom prst="rect">
            <a:avLst/>
          </a:prstGeom>
          <a:noFill/>
        </p:spPr>
        <p:txBody>
          <a:bodyPr>
            <a:normAutofit/>
          </a:bodyPr>
          <a:lstStyle>
            <a:lvl1pPr>
              <a:defRPr sz="2000"/>
            </a:lvl1pPr>
            <a:lvl2pPr>
              <a:defRPr sz="2000"/>
            </a:lvl2pPr>
            <a:lvl3pPr>
              <a:defRPr sz="2000"/>
            </a:lvl3pPr>
            <a:lvl4pPr marL="457200" indent="-228600">
              <a:buFont typeface="Arial" pitchFamily="34" charset="0"/>
              <a:buChar char="–"/>
              <a:defRPr sz="2000"/>
            </a:lvl4pPr>
            <a:lvl5pPr marL="685800" indent="-228600">
              <a:buFont typeface="Arial" pitchFamily="34" charset="0"/>
              <a:buChar char="–"/>
              <a:defRPr sz="2000"/>
            </a:lvl5pPr>
            <a:lvl6pPr marL="914400" indent="-228600">
              <a:buFont typeface="Arial" pitchFamily="34" charset="0"/>
              <a:buChar char="–"/>
              <a:defRPr sz="2000" baseline="0"/>
            </a:lvl6pPr>
            <a:lvl7pPr marL="1143000" indent="-228600">
              <a:buFont typeface="Arial" pitchFamily="34" charset="0"/>
              <a:buChar char="–"/>
              <a:defRPr sz="2000" baseline="0"/>
            </a:lvl7pPr>
            <a:lvl8pPr marL="1371600" indent="-228600">
              <a:buFont typeface="Arial" pitchFamily="34" charset="0"/>
              <a:buChar char="–"/>
              <a:defRPr sz="2000" baseline="0"/>
            </a:lvl8pPr>
            <a:lvl9pPr marL="1600200" indent="-228600">
              <a:buFont typeface="Arial" pitchFamily="34" charset="0"/>
              <a:buChar char="–"/>
              <a:defRPr sz="20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543800" y="2057398"/>
            <a:ext cx="6400800" cy="5121274"/>
          </a:xfrm>
          <a:prstGeom prst="rect">
            <a:avLst/>
          </a:prstGeom>
        </p:spPr>
        <p:txBody>
          <a:bodyPr>
            <a:normAutofit/>
          </a:bodyPr>
          <a:lstStyle>
            <a:lvl1pPr>
              <a:defRPr sz="2000"/>
            </a:lvl1pPr>
            <a:lvl2pPr>
              <a:defRPr sz="2000"/>
            </a:lvl2pPr>
            <a:lvl3pPr>
              <a:defRPr sz="2000"/>
            </a:lvl3pPr>
            <a:lvl4pPr>
              <a:defRPr sz="2000"/>
            </a:lvl4pPr>
            <a:lvl5pPr>
              <a:defRPr sz="2000"/>
            </a:lvl5pPr>
            <a:lvl6pPr>
              <a:defRPr sz="2000" baseline="0"/>
            </a:lvl6pPr>
            <a:lvl7pPr>
              <a:defRPr sz="2000" baseline="0"/>
            </a:lvl7pPr>
            <a:lvl8pPr>
              <a:defRPr sz="2000" baseline="0"/>
            </a:lvl8pPr>
            <a:lvl9pPr>
              <a:defRPr sz="20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7"/>
          <p:cNvSpPr>
            <a:spLocks noGrp="1"/>
          </p:cNvSpPr>
          <p:nvPr>
            <p:ph type="title"/>
          </p:nvPr>
        </p:nvSpPr>
        <p:spPr>
          <a:xfrm>
            <a:off x="685800" y="639763"/>
            <a:ext cx="13258800" cy="666725"/>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183453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2057399"/>
            <a:ext cx="4114800" cy="5121276"/>
          </a:xfrm>
          <a:prstGeom prst="rect">
            <a:avLst/>
          </a:prstGeom>
        </p:spPr>
        <p:txBody>
          <a:bodyPr>
            <a:normAutofit/>
          </a:bodyPr>
          <a:lstStyle>
            <a:lvl1pPr>
              <a:defRPr sz="2000"/>
            </a:lvl1pPr>
            <a:lvl2pPr>
              <a:defRPr sz="2000"/>
            </a:lvl2pPr>
            <a:lvl3pPr>
              <a:defRPr sz="2000"/>
            </a:lvl3pPr>
            <a:lvl4pPr>
              <a:defRPr sz="2000"/>
            </a:lvl4pPr>
            <a:lvl5pPr>
              <a:defRPr sz="2000"/>
            </a:lvl5pPr>
            <a:lvl6pPr>
              <a:defRPr sz="2000" baseline="0"/>
            </a:lvl6pPr>
            <a:lvl7pPr>
              <a:defRPr sz="2000" baseline="0"/>
            </a:lvl7pPr>
            <a:lvl8pPr>
              <a:defRPr sz="2000" baseline="0"/>
            </a:lvl8pPr>
            <a:lvl9pPr>
              <a:defRPr sz="20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257800" y="2057399"/>
            <a:ext cx="4114800" cy="5121276"/>
          </a:xfrm>
          <a:prstGeom prst="rect">
            <a:avLst/>
          </a:prstGeom>
        </p:spPr>
        <p:txBody>
          <a:bodyPr>
            <a:normAutofit/>
          </a:bodyPr>
          <a:lstStyle>
            <a:lvl1pPr>
              <a:defRPr sz="2000"/>
            </a:lvl1pPr>
            <a:lvl2pPr>
              <a:defRPr sz="2000"/>
            </a:lvl2pPr>
            <a:lvl3pPr>
              <a:defRPr sz="2000"/>
            </a:lvl3pPr>
            <a:lvl4pPr>
              <a:defRPr sz="2000"/>
            </a:lvl4pPr>
            <a:lvl5pPr>
              <a:defRPr sz="2000"/>
            </a:lvl5pPr>
            <a:lvl6pPr>
              <a:defRPr sz="2000" baseline="0"/>
            </a:lvl6pPr>
            <a:lvl7pPr>
              <a:defRPr sz="2000" baseline="0"/>
            </a:lvl7pPr>
            <a:lvl8pPr>
              <a:defRPr sz="2000" baseline="0"/>
            </a:lvl8pPr>
            <a:lvl9pPr>
              <a:defRPr sz="20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3"/>
          <p:cNvSpPr>
            <a:spLocks noGrp="1"/>
          </p:cNvSpPr>
          <p:nvPr>
            <p:ph sz="half" idx="13"/>
          </p:nvPr>
        </p:nvSpPr>
        <p:spPr>
          <a:xfrm>
            <a:off x="9829800" y="2057399"/>
            <a:ext cx="4114800" cy="5121276"/>
          </a:xfrm>
          <a:prstGeom prst="rect">
            <a:avLst/>
          </a:prstGeom>
        </p:spPr>
        <p:txBody>
          <a:bodyPr>
            <a:normAutofit/>
          </a:bodyPr>
          <a:lstStyle>
            <a:lvl1pPr>
              <a:defRPr sz="2000"/>
            </a:lvl1pPr>
            <a:lvl2pPr>
              <a:defRPr sz="2000"/>
            </a:lvl2pPr>
            <a:lvl3pPr>
              <a:defRPr sz="2000"/>
            </a:lvl3pPr>
            <a:lvl4pPr>
              <a:defRPr sz="2000"/>
            </a:lvl4pPr>
            <a:lvl5pPr>
              <a:defRPr sz="2000"/>
            </a:lvl5pPr>
            <a:lvl6pPr>
              <a:defRPr sz="2000" baseline="0"/>
            </a:lvl6pPr>
            <a:lvl7pPr>
              <a:defRPr sz="2000" baseline="0"/>
            </a:lvl7pPr>
            <a:lvl8pPr>
              <a:defRPr sz="2000" baseline="0"/>
            </a:lvl8pPr>
            <a:lvl9pPr>
              <a:defRPr sz="20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itle 8"/>
          <p:cNvSpPr>
            <a:spLocks noGrp="1"/>
          </p:cNvSpPr>
          <p:nvPr>
            <p:ph type="title"/>
          </p:nvPr>
        </p:nvSpPr>
        <p:spPr>
          <a:xfrm>
            <a:off x="685800" y="639763"/>
            <a:ext cx="13258800" cy="666725"/>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394742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Text and Picture">
    <p:spTree>
      <p:nvGrpSpPr>
        <p:cNvPr id="1" name=""/>
        <p:cNvGrpSpPr/>
        <p:nvPr/>
      </p:nvGrpSpPr>
      <p:grpSpPr>
        <a:xfrm>
          <a:off x="0" y="0"/>
          <a:ext cx="0" cy="0"/>
          <a:chOff x="0" y="0"/>
          <a:chExt cx="0" cy="0"/>
        </a:xfrm>
      </p:grpSpPr>
      <p:grpSp>
        <p:nvGrpSpPr>
          <p:cNvPr id="13" name="Group 12"/>
          <p:cNvGrpSpPr/>
          <p:nvPr/>
        </p:nvGrpSpPr>
        <p:grpSpPr>
          <a:xfrm>
            <a:off x="-91440" y="-91440"/>
            <a:ext cx="14813280" cy="8412480"/>
            <a:chOff x="-91440" y="-91440"/>
            <a:chExt cx="14813280" cy="8412480"/>
          </a:xfrm>
        </p:grpSpPr>
        <p:cxnSp>
          <p:nvCxnSpPr>
            <p:cNvPr id="14" name="Straight Connector 13"/>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sp>
        <p:nvSpPr>
          <p:cNvPr id="9" name="Picture Placeholder 8"/>
          <p:cNvSpPr>
            <a:spLocks noGrp="1"/>
          </p:cNvSpPr>
          <p:nvPr>
            <p:ph type="pic" sz="quarter" idx="13"/>
          </p:nvPr>
        </p:nvSpPr>
        <p:spPr>
          <a:xfrm>
            <a:off x="7315200" y="0"/>
            <a:ext cx="7315200" cy="8229600"/>
          </a:xfrm>
          <a:prstGeom prst="rect">
            <a:avLst/>
          </a:prstGeom>
          <a:solidFill>
            <a:schemeClr val="bg1">
              <a:lumMod val="85000"/>
            </a:schemeClr>
          </a:solidFill>
        </p:spPr>
        <p:txBody>
          <a:bodyPr anchor="ctr" anchorCtr="0">
            <a:normAutofit/>
          </a:bodyPr>
          <a:lstStyle>
            <a:lvl1pPr algn="ctr">
              <a:defRPr sz="1600" b="0"/>
            </a:lvl1pPr>
          </a:lstStyle>
          <a:p>
            <a:r>
              <a:rPr lang="en-US" dirty="0"/>
              <a:t>Click icon to add picture</a:t>
            </a:r>
          </a:p>
        </p:txBody>
      </p:sp>
      <p:sp>
        <p:nvSpPr>
          <p:cNvPr id="4" name="Title 3"/>
          <p:cNvSpPr>
            <a:spLocks noGrp="1"/>
          </p:cNvSpPr>
          <p:nvPr>
            <p:ph type="title"/>
          </p:nvPr>
        </p:nvSpPr>
        <p:spPr>
          <a:xfrm>
            <a:off x="685800" y="639763"/>
            <a:ext cx="6400800" cy="1417636"/>
          </a:xfrm>
          <a:prstGeom prst="rect">
            <a:avLst/>
          </a:prstGeom>
        </p:spPr>
        <p:txBody>
          <a:bodyPr/>
          <a:lstStyle/>
          <a:p>
            <a:r>
              <a:rPr lang="en-US"/>
              <a:t>Click to edit Master title style</a:t>
            </a:r>
          </a:p>
        </p:txBody>
      </p:sp>
      <p:sp>
        <p:nvSpPr>
          <p:cNvPr id="7" name="Freeform 9"/>
          <p:cNvSpPr>
            <a:spLocks noChangeAspect="1"/>
          </p:cNvSpPr>
          <p:nvPr/>
        </p:nvSpPr>
        <p:spPr bwMode="black">
          <a:xfrm>
            <a:off x="448310" y="0"/>
            <a:ext cx="562442" cy="492758"/>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000000"/>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pic>
        <p:nvPicPr>
          <p:cNvPr id="8" name="Picture 7"/>
          <p:cNvPicPr>
            <a:picLocks noChangeAspect="1"/>
          </p:cNvPicPr>
          <p:nvPr/>
        </p:nvPicPr>
        <p:blipFill>
          <a:blip r:embed="rId2"/>
          <a:stretch>
            <a:fillRect/>
          </a:stretch>
        </p:blipFill>
        <p:spPr bwMode="black">
          <a:xfrm>
            <a:off x="544830" y="7425690"/>
            <a:ext cx="2048256" cy="581762"/>
          </a:xfrm>
          <a:prstGeom prst="rect">
            <a:avLst/>
          </a:prstGeom>
        </p:spPr>
      </p:pic>
      <p:sp>
        <p:nvSpPr>
          <p:cNvPr id="10" name="Text Box 115"/>
          <p:cNvSpPr txBox="1">
            <a:spLocks noChangeArrowheads="1"/>
          </p:cNvSpPr>
          <p:nvPr/>
        </p:nvSpPr>
        <p:spPr bwMode="auto">
          <a:xfrm>
            <a:off x="11893550" y="7580437"/>
            <a:ext cx="1639570" cy="274320"/>
          </a:xfrm>
          <a:prstGeom prst="rect">
            <a:avLst/>
          </a:prstGeom>
          <a:noFill/>
          <a:ln w="9525">
            <a:noFill/>
            <a:miter lim="800000"/>
            <a:headEnd/>
            <a:tailEnd/>
          </a:ln>
          <a:effectLst/>
        </p:spPr>
        <p:txBody>
          <a:bodyPr wrap="none" lIns="0" tIns="0" rIns="0" bIns="0" anchor="ctr" anchorCtr="0">
            <a:noAutofit/>
          </a:bodyPr>
          <a:lstStyle/>
          <a:p>
            <a:pPr algn="r" defTabSz="820738">
              <a:spcBef>
                <a:spcPct val="50000"/>
              </a:spcBef>
            </a:pPr>
            <a:fld id="{03C7D0F0-10D5-4191-B6F4-99306F468FEF}" type="datetime4">
              <a:rPr lang="en-US" sz="1100" b="0" smtClean="0">
                <a:solidFill>
                  <a:schemeClr val="tx1"/>
                </a:solidFill>
              </a:rPr>
              <a:pPr algn="r" defTabSz="820738">
                <a:spcBef>
                  <a:spcPct val="50000"/>
                </a:spcBef>
              </a:pPr>
              <a:t>April 22, 2024</a:t>
            </a:fld>
            <a:endParaRPr lang="en-US" sz="1100" b="0" dirty="0">
              <a:solidFill>
                <a:schemeClr val="tx1"/>
              </a:solidFill>
            </a:endParaRPr>
          </a:p>
        </p:txBody>
      </p:sp>
      <p:sp>
        <p:nvSpPr>
          <p:cNvPr id="11" name="Text Box 115"/>
          <p:cNvSpPr txBox="1">
            <a:spLocks noChangeArrowheads="1"/>
          </p:cNvSpPr>
          <p:nvPr/>
        </p:nvSpPr>
        <p:spPr bwMode="auto">
          <a:xfrm>
            <a:off x="13533120" y="7580439"/>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ct val="50000"/>
              </a:spcBef>
            </a:pPr>
            <a:fld id="{18E29826-F105-4F77-B977-03F4A4723A21}" type="slidenum">
              <a:rPr lang="en-US" sz="1100" b="1" smtClean="0">
                <a:solidFill>
                  <a:schemeClr val="tx1"/>
                </a:solidFill>
              </a:rPr>
              <a:pPr algn="r" defTabSz="820738">
                <a:spcBef>
                  <a:spcPct val="50000"/>
                </a:spcBef>
              </a:pPr>
              <a:t>‹N›</a:t>
            </a:fld>
            <a:endParaRPr lang="en-US" sz="1100" b="1" dirty="0">
              <a:solidFill>
                <a:schemeClr val="tx1"/>
              </a:solidFill>
            </a:endParaRPr>
          </a:p>
        </p:txBody>
      </p:sp>
      <p:sp>
        <p:nvSpPr>
          <p:cNvPr id="12" name="Footer Placeholder 4"/>
          <p:cNvSpPr txBox="1">
            <a:spLocks/>
          </p:cNvSpPr>
          <p:nvPr/>
        </p:nvSpPr>
        <p:spPr>
          <a:xfrm>
            <a:off x="2971800" y="7580439"/>
            <a:ext cx="4114800" cy="274320"/>
          </a:xfrm>
          <a:prstGeom prst="rect">
            <a:avLst/>
          </a:prstGeom>
          <a:noFill/>
        </p:spPr>
        <p:txBody>
          <a:bodyPr vert="horz" wrap="none" lIns="0" tIns="0" rIns="0" bIns="0" rtlCol="0" anchor="ctr"/>
          <a:lstStyle>
            <a:defPPr>
              <a:defRPr lang="en-US"/>
            </a:defPPr>
            <a:lvl1pPr marL="0" algn="ct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100" dirty="0"/>
              <a:t>DXC Proprietary and Confidential</a:t>
            </a:r>
          </a:p>
        </p:txBody>
      </p:sp>
      <p:sp>
        <p:nvSpPr>
          <p:cNvPr id="3" name="Content Placeholder 2"/>
          <p:cNvSpPr>
            <a:spLocks noGrp="1"/>
          </p:cNvSpPr>
          <p:nvPr>
            <p:ph sz="quarter" idx="14"/>
          </p:nvPr>
        </p:nvSpPr>
        <p:spPr>
          <a:xfrm>
            <a:off x="685800" y="2057398"/>
            <a:ext cx="6400800" cy="512127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5786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Big Statement">
    <p:spTree>
      <p:nvGrpSpPr>
        <p:cNvPr id="1" name=""/>
        <p:cNvGrpSpPr/>
        <p:nvPr/>
      </p:nvGrpSpPr>
      <p:grpSpPr>
        <a:xfrm>
          <a:off x="0" y="0"/>
          <a:ext cx="0" cy="0"/>
          <a:chOff x="0" y="0"/>
          <a:chExt cx="0" cy="0"/>
        </a:xfrm>
      </p:grpSpPr>
      <p:sp>
        <p:nvSpPr>
          <p:cNvPr id="14" name="Text Placeholder 13"/>
          <p:cNvSpPr>
            <a:spLocks noGrp="1"/>
          </p:cNvSpPr>
          <p:nvPr>
            <p:ph type="body" sz="quarter" idx="13"/>
          </p:nvPr>
        </p:nvSpPr>
        <p:spPr>
          <a:xfrm>
            <a:off x="685800" y="2057399"/>
            <a:ext cx="11201400" cy="5121275"/>
          </a:xfrm>
          <a:prstGeom prst="rect">
            <a:avLst/>
          </a:prstGeom>
        </p:spPr>
        <p:txBody>
          <a:bodyPr/>
          <a:lstStyle>
            <a:lvl1pPr>
              <a:lnSpc>
                <a:spcPct val="85000"/>
              </a:lnSpc>
              <a:spcBef>
                <a:spcPts val="0"/>
              </a:spcBef>
              <a:defRPr sz="6000"/>
            </a:lvl1pPr>
            <a:lvl2pPr marL="0" indent="0">
              <a:spcBef>
                <a:spcPts val="900"/>
              </a:spcBef>
              <a:buFontTx/>
              <a:buNone/>
              <a:defRPr/>
            </a:lvl2pPr>
            <a:lvl3pPr marL="0" indent="0">
              <a:spcBef>
                <a:spcPts val="900"/>
              </a:spcBef>
              <a:buFontTx/>
              <a:buNone/>
              <a:defRPr/>
            </a:lvl3pPr>
            <a:lvl4pPr marL="0" indent="0">
              <a:spcBef>
                <a:spcPts val="900"/>
              </a:spcBef>
              <a:buFontTx/>
              <a:buNone/>
              <a:defRPr/>
            </a:lvl4pPr>
            <a:lvl5pPr marL="0" indent="0">
              <a:spcBef>
                <a:spcPts val="900"/>
              </a:spcBef>
              <a:buFontTx/>
              <a:buNone/>
              <a:defRPr/>
            </a:lvl5pPr>
            <a:lvl6pPr marL="0" indent="0">
              <a:spcBef>
                <a:spcPts val="900"/>
              </a:spcBef>
              <a:buFontTx/>
              <a:buNone/>
              <a:defRPr baseline="0"/>
            </a:lvl6pPr>
            <a:lvl7pPr marL="0" indent="0">
              <a:spcBef>
                <a:spcPts val="900"/>
              </a:spcBef>
              <a:buFontTx/>
              <a:buNone/>
              <a:defRPr baseline="0"/>
            </a:lvl7pPr>
            <a:lvl8pPr marL="0" indent="0">
              <a:spcBef>
                <a:spcPts val="900"/>
              </a:spcBef>
              <a:buFontTx/>
              <a:buNone/>
              <a:defRPr baseline="0"/>
            </a:lvl8pPr>
            <a:lvl9pPr marL="0" indent="0">
              <a:spcBef>
                <a:spcPts val="900"/>
              </a:spcBef>
              <a:buFontTx/>
              <a:buNone/>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reeform 9"/>
          <p:cNvSpPr>
            <a:spLocks noChangeAspect="1"/>
          </p:cNvSpPr>
          <p:nvPr/>
        </p:nvSpPr>
        <p:spPr bwMode="black">
          <a:xfrm>
            <a:off x="362839" y="-1"/>
            <a:ext cx="730236" cy="639764"/>
          </a:xfrm>
          <a:custGeom>
            <a:avLst/>
            <a:gdLst>
              <a:gd name="T0" fmla="*/ 0 w 370"/>
              <a:gd name="T1" fmla="*/ 0 h 321"/>
              <a:gd name="T2" fmla="*/ 0 w 370"/>
              <a:gd name="T3" fmla="*/ 0 h 321"/>
              <a:gd name="T4" fmla="*/ 184 w 370"/>
              <a:gd name="T5" fmla="*/ 321 h 321"/>
              <a:gd name="T6" fmla="*/ 370 w 370"/>
              <a:gd name="T7" fmla="*/ 0 h 321"/>
              <a:gd name="T8" fmla="*/ 0 w 370"/>
              <a:gd name="T9" fmla="*/ 0 h 321"/>
            </a:gdLst>
            <a:ahLst/>
            <a:cxnLst>
              <a:cxn ang="0">
                <a:pos x="T0" y="T1"/>
              </a:cxn>
              <a:cxn ang="0">
                <a:pos x="T2" y="T3"/>
              </a:cxn>
              <a:cxn ang="0">
                <a:pos x="T4" y="T5"/>
              </a:cxn>
              <a:cxn ang="0">
                <a:pos x="T6" y="T7"/>
              </a:cxn>
              <a:cxn ang="0">
                <a:pos x="T8" y="T9"/>
              </a:cxn>
            </a:cxnLst>
            <a:rect l="0" t="0" r="r" b="b"/>
            <a:pathLst>
              <a:path w="370" h="321">
                <a:moveTo>
                  <a:pt x="0" y="0"/>
                </a:moveTo>
                <a:lnTo>
                  <a:pt x="0" y="0"/>
                </a:lnTo>
                <a:lnTo>
                  <a:pt x="184" y="321"/>
                </a:lnTo>
                <a:lnTo>
                  <a:pt x="370" y="0"/>
                </a:lnTo>
                <a:lnTo>
                  <a:pt x="0" y="0"/>
                </a:lnTo>
                <a:close/>
              </a:path>
            </a:pathLst>
          </a:custGeom>
          <a:solidFill>
            <a:srgbClr val="000000"/>
          </a:solidFill>
          <a:ln w="0">
            <a:noFill/>
            <a:prstDash val="solid"/>
            <a:round/>
            <a:headEnd/>
            <a:tailEnd/>
          </a:ln>
        </p:spPr>
        <p:txBody>
          <a:bodyPr vert="horz" wrap="square" lIns="146304" tIns="73152" rIns="146304" bIns="73152" numCol="1" anchor="t" anchorCtr="0" compatLnSpc="1">
            <a:prstTxWarp prst="textNoShape">
              <a:avLst/>
            </a:prstTxWarp>
          </a:bodyPr>
          <a:lstStyle/>
          <a:p>
            <a:endParaRPr lang="en-US" sz="4608"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pSp>
        <p:nvGrpSpPr>
          <p:cNvPr id="18" name="Group 17"/>
          <p:cNvGrpSpPr/>
          <p:nvPr/>
        </p:nvGrpSpPr>
        <p:grpSpPr>
          <a:xfrm>
            <a:off x="-91440" y="-91440"/>
            <a:ext cx="14813280" cy="8412480"/>
            <a:chOff x="-91440" y="-91440"/>
            <a:chExt cx="14813280" cy="8412480"/>
          </a:xfrm>
        </p:grpSpPr>
        <p:cxnSp>
          <p:nvCxnSpPr>
            <p:cNvPr id="12" name="Straight Connector 11"/>
            <p:cNvCxnSpPr/>
            <p:nvPr userDrawn="1"/>
          </p:nvCxnSpPr>
          <p:spPr>
            <a:xfrm>
              <a:off x="-9144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a:off x="-9144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userDrawn="1"/>
          </p:nvCxnSpPr>
          <p:spPr>
            <a:xfrm>
              <a:off x="-9144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14676120" y="639763"/>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4676120" y="2057399"/>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a:off x="14676120" y="7178674"/>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685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userDrawn="1"/>
          </p:nvCxnSpPr>
          <p:spPr>
            <a:xfrm>
              <a:off x="13944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685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3944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11887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7315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73152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7086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7543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7086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a:off x="7543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5257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4800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93726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userDrawn="1"/>
          </p:nvCxnSpPr>
          <p:spPr>
            <a:xfrm>
              <a:off x="98298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a:off x="5257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a:off x="98298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a:off x="4800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a:off x="9372600" y="827532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userDrawn="1"/>
          </p:nvCxnSpPr>
          <p:spPr>
            <a:xfrm>
              <a:off x="11887200" y="-91440"/>
              <a:ext cx="0" cy="4572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userDrawn="1"/>
          </p:nvCxnSpPr>
          <p:spPr>
            <a:xfrm>
              <a:off x="1467612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a:off x="-91440" y="7772400"/>
              <a:ext cx="45720" cy="0"/>
            </a:xfrm>
            <a:prstGeom prst="line">
              <a:avLst/>
            </a:prstGeom>
            <a:ln w="3175" cap="flat"/>
          </p:spPr>
          <p:style>
            <a:lnRef idx="2">
              <a:schemeClr val="accent1"/>
            </a:lnRef>
            <a:fillRef idx="0">
              <a:schemeClr val="accent1"/>
            </a:fillRef>
            <a:effectRef idx="1">
              <a:schemeClr val="accent1"/>
            </a:effectRef>
            <a:fontRef idx="minor">
              <a:schemeClr val="tx1"/>
            </a:fontRef>
          </p:style>
        </p:cxnSp>
      </p:grpSp>
      <p:sp>
        <p:nvSpPr>
          <p:cNvPr id="48" name="Text Box 115">
            <a:extLst>
              <a:ext uri="{FF2B5EF4-FFF2-40B4-BE49-F238E27FC236}">
                <a16:creationId xmlns:a16="http://schemas.microsoft.com/office/drawing/2014/main" id="{EEB2D077-2631-4608-B5D1-77878D15CAB0}"/>
              </a:ext>
            </a:extLst>
          </p:cNvPr>
          <p:cNvSpPr txBox="1">
            <a:spLocks noChangeArrowheads="1"/>
          </p:cNvSpPr>
          <p:nvPr userDrawn="1"/>
        </p:nvSpPr>
        <p:spPr bwMode="auto">
          <a:xfrm>
            <a:off x="13533120" y="7670088"/>
            <a:ext cx="411480" cy="274320"/>
          </a:xfrm>
          <a:prstGeom prst="rect">
            <a:avLst/>
          </a:prstGeom>
          <a:noFill/>
          <a:ln w="9525">
            <a:noFill/>
            <a:miter lim="800000"/>
            <a:headEnd/>
            <a:tailEnd/>
          </a:ln>
          <a:effectLst/>
        </p:spPr>
        <p:txBody>
          <a:bodyPr wrap="square" lIns="0" tIns="0" rIns="0" bIns="0" anchor="ctr" anchorCtr="0">
            <a:noAutofit/>
          </a:bodyPr>
          <a:lstStyle/>
          <a:p>
            <a:pPr algn="r" defTabSz="820738">
              <a:spcBef>
                <a:spcPts val="0"/>
              </a:spcBef>
            </a:pPr>
            <a:fld id="{18E29826-F105-4F77-B977-03F4A4723A21}" type="slidenum">
              <a:rPr lang="en-US" sz="1800" b="1" smtClean="0">
                <a:solidFill>
                  <a:srgbClr val="0070C0"/>
                </a:solidFill>
              </a:rPr>
              <a:pPr algn="r" defTabSz="820738">
                <a:spcBef>
                  <a:spcPts val="0"/>
                </a:spcBef>
              </a:pPr>
              <a:t>‹N›</a:t>
            </a:fld>
            <a:endParaRPr lang="en-US" sz="1800" b="1" dirty="0">
              <a:solidFill>
                <a:srgbClr val="0070C0"/>
              </a:solidFill>
            </a:endParaRPr>
          </a:p>
        </p:txBody>
      </p:sp>
      <p:sp>
        <p:nvSpPr>
          <p:cNvPr id="49" name="Rectangle 48">
            <a:extLst>
              <a:ext uri="{FF2B5EF4-FFF2-40B4-BE49-F238E27FC236}">
                <a16:creationId xmlns:a16="http://schemas.microsoft.com/office/drawing/2014/main" id="{7FA6B516-68C5-4970-B424-573A0CDFBECE}"/>
              </a:ext>
            </a:extLst>
          </p:cNvPr>
          <p:cNvSpPr/>
          <p:nvPr userDrawn="1"/>
        </p:nvSpPr>
        <p:spPr>
          <a:xfrm flipV="1">
            <a:off x="0" y="7439868"/>
            <a:ext cx="14630400" cy="45719"/>
          </a:xfrm>
          <a:prstGeom prst="rect">
            <a:avLst/>
          </a:prstGeom>
          <a:solidFill>
            <a:srgbClr val="0070C0"/>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50" name="Picture 49" descr="A picture containing drawing, food&#10;&#10;Description automatically generated">
            <a:extLst>
              <a:ext uri="{FF2B5EF4-FFF2-40B4-BE49-F238E27FC236}">
                <a16:creationId xmlns:a16="http://schemas.microsoft.com/office/drawing/2014/main" id="{0FA6371C-EA94-464B-B290-C533E28EF3DC}"/>
              </a:ext>
            </a:extLst>
          </p:cNvPr>
          <p:cNvPicPr>
            <a:picLocks noChangeAspect="1"/>
          </p:cNvPicPr>
          <p:nvPr userDrawn="1"/>
        </p:nvPicPr>
        <p:blipFill>
          <a:blip r:embed="rId16"/>
          <a:stretch>
            <a:fillRect/>
          </a:stretch>
        </p:blipFill>
        <p:spPr>
          <a:xfrm>
            <a:off x="546448" y="7580439"/>
            <a:ext cx="2031129" cy="453619"/>
          </a:xfrm>
          <a:prstGeom prst="rect">
            <a:avLst/>
          </a:prstGeom>
        </p:spPr>
      </p:pic>
      <p:pic>
        <p:nvPicPr>
          <p:cNvPr id="51" name="Picture 50" descr="A picture containing drawing&#10;&#10;Description automatically generated">
            <a:extLst>
              <a:ext uri="{FF2B5EF4-FFF2-40B4-BE49-F238E27FC236}">
                <a16:creationId xmlns:a16="http://schemas.microsoft.com/office/drawing/2014/main" id="{6E140023-DE77-4DCF-A576-CB8C42497C69}"/>
              </a:ext>
            </a:extLst>
          </p:cNvPr>
          <p:cNvPicPr>
            <a:picLocks noChangeAspect="1"/>
          </p:cNvPicPr>
          <p:nvPr userDrawn="1"/>
        </p:nvPicPr>
        <p:blipFill>
          <a:blip r:embed="rId17"/>
          <a:stretch>
            <a:fillRect/>
          </a:stretch>
        </p:blipFill>
        <p:spPr>
          <a:xfrm>
            <a:off x="12743717" y="274888"/>
            <a:ext cx="1200883" cy="771768"/>
          </a:xfrm>
          <a:prstGeom prst="rect">
            <a:avLst/>
          </a:prstGeom>
        </p:spPr>
      </p:pic>
    </p:spTree>
    <p:extLst>
      <p:ext uri="{BB962C8B-B14F-4D97-AF65-F5344CB8AC3E}">
        <p14:creationId xmlns:p14="http://schemas.microsoft.com/office/powerpoint/2010/main" val="112899065"/>
      </p:ext>
    </p:extLst>
  </p:cSld>
  <p:clrMap bg1="lt1" tx1="dk1" bg2="lt2" tx2="dk2" accent1="accent1" accent2="accent2" accent3="accent3" accent4="accent4" accent5="accent5" accent6="accent6" hlink="hlink" folHlink="folHlink"/>
  <p:sldLayoutIdLst>
    <p:sldLayoutId id="2147483670" r:id="rId1"/>
    <p:sldLayoutId id="2147483659" r:id="rId2"/>
    <p:sldLayoutId id="2147483650" r:id="rId3"/>
    <p:sldLayoutId id="2147483666" r:id="rId4"/>
    <p:sldLayoutId id="2147483667" r:id="rId5"/>
    <p:sldLayoutId id="2147483652" r:id="rId6"/>
    <p:sldLayoutId id="2147483660" r:id="rId7"/>
    <p:sldLayoutId id="2147483662" r:id="rId8"/>
    <p:sldLayoutId id="2147483663" r:id="rId9"/>
    <p:sldLayoutId id="2147483651" r:id="rId10"/>
    <p:sldLayoutId id="2147483668" r:id="rId11"/>
    <p:sldLayoutId id="2147483669" r:id="rId12"/>
    <p:sldLayoutId id="2147483655" r:id="rId13"/>
    <p:sldLayoutId id="2147483661" r:id="rId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1463040" rtl="0" eaLnBrk="1" latinLnBrk="0" hangingPunct="1">
        <a:lnSpc>
          <a:spcPct val="85000"/>
        </a:lnSpc>
        <a:spcBef>
          <a:spcPct val="0"/>
        </a:spcBef>
        <a:buNone/>
        <a:defRPr sz="3200" b="1" kern="1200">
          <a:solidFill>
            <a:schemeClr val="tx1"/>
          </a:solidFill>
          <a:latin typeface="+mj-lt"/>
          <a:ea typeface="+mj-ea"/>
          <a:cs typeface="+mj-cs"/>
        </a:defRPr>
      </a:lvl1pPr>
    </p:titleStyle>
    <p:bodyStyle>
      <a:lvl1pPr marL="0" indent="0" algn="l" defTabSz="1463040" rtl="0" eaLnBrk="1" latinLnBrk="0" hangingPunct="1">
        <a:spcBef>
          <a:spcPts val="1200"/>
        </a:spcBef>
        <a:buFontTx/>
        <a:buNone/>
        <a:defRPr sz="2000" b="1" kern="1200">
          <a:solidFill>
            <a:schemeClr val="tx1"/>
          </a:solidFill>
          <a:latin typeface="+mn-lt"/>
          <a:ea typeface="+mn-ea"/>
          <a:cs typeface="+mn-cs"/>
        </a:defRPr>
      </a:lvl1pPr>
      <a:lvl2pPr marL="0" indent="0" algn="l" defTabSz="1463040" rtl="0" eaLnBrk="1" latinLnBrk="0" hangingPunct="1">
        <a:spcBef>
          <a:spcPts val="1200"/>
        </a:spcBef>
        <a:buFontTx/>
        <a:buNone/>
        <a:defRPr sz="2000" kern="1200">
          <a:solidFill>
            <a:schemeClr val="tx1"/>
          </a:solidFill>
          <a:latin typeface="+mn-lt"/>
          <a:ea typeface="+mn-ea"/>
          <a:cs typeface="+mn-cs"/>
        </a:defRPr>
      </a:lvl2pPr>
      <a:lvl3pPr marL="228600" indent="-228600" algn="l" defTabSz="1463040" rtl="0" eaLnBrk="1" latinLnBrk="0" hangingPunct="1">
        <a:spcBef>
          <a:spcPts val="1200"/>
        </a:spcBef>
        <a:buFont typeface="Arial" pitchFamily="34" charset="0"/>
        <a:buChar char="•"/>
        <a:tabLst/>
        <a:defRPr sz="2000" kern="1200">
          <a:solidFill>
            <a:schemeClr val="tx1"/>
          </a:solidFill>
          <a:latin typeface="+mn-lt"/>
          <a:ea typeface="+mn-ea"/>
          <a:cs typeface="+mn-cs"/>
        </a:defRPr>
      </a:lvl3pPr>
      <a:lvl4pPr marL="457200" indent="-228600" algn="l" defTabSz="1463040" rtl="0" eaLnBrk="1" latinLnBrk="0" hangingPunct="1">
        <a:spcBef>
          <a:spcPts val="600"/>
        </a:spcBef>
        <a:buFont typeface="Arial" pitchFamily="34" charset="0"/>
        <a:buChar char="–"/>
        <a:tabLst/>
        <a:defRPr sz="2000" kern="1200">
          <a:solidFill>
            <a:schemeClr val="tx1"/>
          </a:solidFill>
          <a:latin typeface="+mn-lt"/>
          <a:ea typeface="+mn-ea"/>
          <a:cs typeface="+mn-cs"/>
        </a:defRPr>
      </a:lvl4pPr>
      <a:lvl5pPr marL="685800" indent="-228600" algn="l" defTabSz="1463040" rtl="0" eaLnBrk="1" latinLnBrk="0" hangingPunct="1">
        <a:spcBef>
          <a:spcPts val="600"/>
        </a:spcBef>
        <a:buFont typeface="Arial" pitchFamily="34" charset="0"/>
        <a:buChar char="–"/>
        <a:tabLst/>
        <a:defRPr sz="2000" kern="1200">
          <a:solidFill>
            <a:schemeClr val="tx1"/>
          </a:solidFill>
          <a:latin typeface="+mn-lt"/>
          <a:ea typeface="+mn-ea"/>
          <a:cs typeface="+mn-cs"/>
        </a:defRPr>
      </a:lvl5pPr>
      <a:lvl6pPr marL="914400" indent="-228600" algn="l" defTabSz="1463040" rtl="0" eaLnBrk="1" latinLnBrk="0" hangingPunct="1">
        <a:spcBef>
          <a:spcPts val="600"/>
        </a:spcBef>
        <a:buFont typeface="Arial" pitchFamily="34" charset="0"/>
        <a:buChar char="–"/>
        <a:defRPr sz="2000" kern="1200">
          <a:solidFill>
            <a:schemeClr val="tx1"/>
          </a:solidFill>
          <a:latin typeface="+mn-lt"/>
          <a:ea typeface="+mn-ea"/>
          <a:cs typeface="+mn-cs"/>
        </a:defRPr>
      </a:lvl6pPr>
      <a:lvl7pPr marL="1143000" indent="-228600" algn="l" defTabSz="1463040" rtl="0" eaLnBrk="1" latinLnBrk="0" hangingPunct="1">
        <a:spcBef>
          <a:spcPts val="600"/>
        </a:spcBef>
        <a:buFont typeface="Arial" pitchFamily="34" charset="0"/>
        <a:buChar char="–"/>
        <a:tabLst/>
        <a:defRPr sz="2000" kern="1200">
          <a:solidFill>
            <a:schemeClr val="tx1"/>
          </a:solidFill>
          <a:latin typeface="+mn-lt"/>
          <a:ea typeface="+mn-ea"/>
          <a:cs typeface="+mn-cs"/>
        </a:defRPr>
      </a:lvl7pPr>
      <a:lvl8pPr marL="1371600" indent="-228600" algn="l" defTabSz="1463040" rtl="0" eaLnBrk="1" latinLnBrk="0" hangingPunct="1">
        <a:spcBef>
          <a:spcPts val="600"/>
        </a:spcBef>
        <a:buFont typeface="Arial" pitchFamily="34" charset="0"/>
        <a:buChar char="–"/>
        <a:defRPr sz="2000" kern="1200" baseline="0">
          <a:solidFill>
            <a:schemeClr val="tx1"/>
          </a:solidFill>
          <a:latin typeface="+mn-lt"/>
          <a:ea typeface="+mn-ea"/>
          <a:cs typeface="+mn-cs"/>
        </a:defRPr>
      </a:lvl8pPr>
      <a:lvl9pPr marL="1600200" indent="-228600" algn="l" defTabSz="1463040" rtl="0" eaLnBrk="1" latinLnBrk="0" hangingPunct="1">
        <a:spcBef>
          <a:spcPts val="600"/>
        </a:spcBef>
        <a:buFont typeface="Arial" pitchFamily="34" charset="0"/>
        <a:buChar char="–"/>
        <a:tabLst/>
        <a:defRPr sz="2000" kern="1200" baseline="0">
          <a:solidFill>
            <a:schemeClr val="tx1"/>
          </a:solidFill>
          <a:latin typeface="+mn-lt"/>
          <a:ea typeface="+mn-ea"/>
          <a:cs typeface="+mn-cs"/>
        </a:defRPr>
      </a:lvl9pPr>
    </p:bodyStyle>
    <p:otherStyle>
      <a:defPPr>
        <a:defRPr lang="en-US"/>
      </a:defPPr>
      <a:lvl1pPr marL="0" algn="l" defTabSz="1463040" rtl="0" eaLnBrk="1" latinLnBrk="0" hangingPunct="1">
        <a:defRPr sz="1800" kern="1200">
          <a:solidFill>
            <a:schemeClr val="tx1"/>
          </a:solidFill>
          <a:latin typeface="+mn-lt"/>
          <a:ea typeface="+mn-ea"/>
          <a:cs typeface="+mn-cs"/>
        </a:defRPr>
      </a:lvl1pPr>
      <a:lvl2pPr marL="731520" algn="l" defTabSz="1463040" rtl="0" eaLnBrk="1" latinLnBrk="0" hangingPunct="1">
        <a:defRPr sz="1800" kern="1200">
          <a:solidFill>
            <a:schemeClr val="tx1"/>
          </a:solidFill>
          <a:latin typeface="+mn-lt"/>
          <a:ea typeface="+mn-ea"/>
          <a:cs typeface="+mn-cs"/>
        </a:defRPr>
      </a:lvl2pPr>
      <a:lvl3pPr marL="1463040" algn="l" defTabSz="1463040" rtl="0" eaLnBrk="1" latinLnBrk="0" hangingPunct="1">
        <a:defRPr sz="1800" kern="1200">
          <a:solidFill>
            <a:schemeClr val="tx1"/>
          </a:solidFill>
          <a:latin typeface="+mn-lt"/>
          <a:ea typeface="+mn-ea"/>
          <a:cs typeface="+mn-cs"/>
        </a:defRPr>
      </a:lvl3pPr>
      <a:lvl4pPr marL="2194560" algn="l" defTabSz="1463040" rtl="0" eaLnBrk="1" latinLnBrk="0" hangingPunct="1">
        <a:defRPr sz="1800" kern="1200">
          <a:solidFill>
            <a:schemeClr val="tx1"/>
          </a:solidFill>
          <a:latin typeface="+mn-lt"/>
          <a:ea typeface="+mn-ea"/>
          <a:cs typeface="+mn-cs"/>
        </a:defRPr>
      </a:lvl4pPr>
      <a:lvl5pPr marL="2926080" algn="l" defTabSz="1463040" rtl="0" eaLnBrk="1" latinLnBrk="0" hangingPunct="1">
        <a:defRPr sz="1800" kern="1200">
          <a:solidFill>
            <a:schemeClr val="tx1"/>
          </a:solidFill>
          <a:latin typeface="+mn-lt"/>
          <a:ea typeface="+mn-ea"/>
          <a:cs typeface="+mn-cs"/>
        </a:defRPr>
      </a:lvl5pPr>
      <a:lvl6pPr marL="3657600" algn="l" defTabSz="1463040" rtl="0" eaLnBrk="1" latinLnBrk="0" hangingPunct="1">
        <a:defRPr sz="1800" kern="1200">
          <a:solidFill>
            <a:schemeClr val="tx1"/>
          </a:solidFill>
          <a:latin typeface="+mn-lt"/>
          <a:ea typeface="+mn-ea"/>
          <a:cs typeface="+mn-cs"/>
        </a:defRPr>
      </a:lvl6pPr>
      <a:lvl7pPr marL="4389120" algn="l" defTabSz="1463040" rtl="0" eaLnBrk="1" latinLnBrk="0" hangingPunct="1">
        <a:defRPr sz="1800" kern="1200">
          <a:solidFill>
            <a:schemeClr val="tx1"/>
          </a:solidFill>
          <a:latin typeface="+mn-lt"/>
          <a:ea typeface="+mn-ea"/>
          <a:cs typeface="+mn-cs"/>
        </a:defRPr>
      </a:lvl7pPr>
      <a:lvl8pPr marL="5120640" algn="l" defTabSz="1463040" rtl="0" eaLnBrk="1" latinLnBrk="0" hangingPunct="1">
        <a:defRPr sz="1800" kern="1200">
          <a:solidFill>
            <a:schemeClr val="tx1"/>
          </a:solidFill>
          <a:latin typeface="+mn-lt"/>
          <a:ea typeface="+mn-ea"/>
          <a:cs typeface="+mn-cs"/>
        </a:defRPr>
      </a:lvl8pPr>
      <a:lvl9pPr marL="5852160" algn="l" defTabSz="146304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
          <p15:clr>
            <a:srgbClr val="F26B43"/>
          </p15:clr>
        </p15:guide>
        <p15:guide id="2" pos="4608">
          <p15:clr>
            <a:srgbClr val="F26B43"/>
          </p15:clr>
        </p15:guide>
        <p15:guide id="3" pos="432">
          <p15:clr>
            <a:srgbClr val="F26B43"/>
          </p15:clr>
        </p15:guide>
        <p15:guide id="4" pos="3024">
          <p15:clr>
            <a:srgbClr val="F26B43"/>
          </p15:clr>
        </p15:guide>
        <p15:guide id="5" pos="3312">
          <p15:clr>
            <a:srgbClr val="F26B43"/>
          </p15:clr>
        </p15:guide>
        <p15:guide id="6" pos="4464">
          <p15:clr>
            <a:srgbClr val="F26B43"/>
          </p15:clr>
        </p15:guide>
        <p15:guide id="7" pos="4752">
          <p15:clr>
            <a:srgbClr val="F26B43"/>
          </p15:clr>
        </p15:guide>
        <p15:guide id="8" pos="5904">
          <p15:clr>
            <a:srgbClr val="F26B43"/>
          </p15:clr>
        </p15:guide>
        <p15:guide id="9" pos="6192">
          <p15:clr>
            <a:srgbClr val="F26B43"/>
          </p15:clr>
        </p15:guide>
        <p15:guide id="10" pos="7488">
          <p15:clr>
            <a:srgbClr val="F26B43"/>
          </p15:clr>
        </p15:guide>
        <p15:guide id="11" pos="8784">
          <p15:clr>
            <a:srgbClr val="F26B43"/>
          </p15:clr>
        </p15:guide>
        <p15:guide id="12" orient="horz" pos="1296">
          <p15:clr>
            <a:srgbClr val="F26B43"/>
          </p15:clr>
        </p15:guide>
        <p15:guide id="13" orient="horz" pos="4522">
          <p15:clr>
            <a:srgbClr val="F26B43"/>
          </p15:clr>
        </p15:guide>
        <p15:guide id="14" orient="horz" pos="4896">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hyperlink" Target="https://iam.pubblica.istruzione.it/iam-ssum/sso/login" TargetMode="Externa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31.pn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3.png"/><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34.pn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14.png"/><Relationship Id="rId7" Type="http://schemas.openxmlformats.org/officeDocument/2006/relationships/image" Target="../media/image41.png"/><Relationship Id="rId2" Type="http://schemas.openxmlformats.org/officeDocument/2006/relationships/image" Target="../media/image37.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 Id="rId9"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41.png"/><Relationship Id="rId4" Type="http://schemas.openxmlformats.org/officeDocument/2006/relationships/image" Target="../media/image44.png"/></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png"/><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image" Target="../media/image46.png"/></Relationships>
</file>

<file path=ppt/slides/_rels/slide1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xml"/><Relationship Id="rId5" Type="http://schemas.openxmlformats.org/officeDocument/2006/relationships/image" Target="../media/image49.png"/><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0.png"/><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21.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52.png"/><Relationship Id="rId7" Type="http://schemas.openxmlformats.org/officeDocument/2006/relationships/image" Target="../media/image11.png"/><Relationship Id="rId2" Type="http://schemas.openxmlformats.org/officeDocument/2006/relationships/image" Target="../media/image51.png"/><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54.png"/><Relationship Id="rId4" Type="http://schemas.openxmlformats.org/officeDocument/2006/relationships/image" Target="../media/image53.png"/></Relationships>
</file>

<file path=ppt/slides/_rels/slide22.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6.png"/><Relationship Id="rId7" Type="http://schemas.openxmlformats.org/officeDocument/2006/relationships/image" Target="../media/image40.png"/><Relationship Id="rId2" Type="http://schemas.openxmlformats.org/officeDocument/2006/relationships/image" Target="../media/image55.png"/><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14.png"/><Relationship Id="rId10" Type="http://schemas.openxmlformats.org/officeDocument/2006/relationships/image" Target="../media/image42.png"/><Relationship Id="rId4" Type="http://schemas.openxmlformats.org/officeDocument/2006/relationships/image" Target="../media/image57.png"/><Relationship Id="rId9" Type="http://schemas.openxmlformats.org/officeDocument/2006/relationships/image" Target="../media/image11.png"/></Relationships>
</file>

<file path=ppt/slides/_rels/slide2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59.png"/><Relationship Id="rId1" Type="http://schemas.openxmlformats.org/officeDocument/2006/relationships/slideLayout" Target="../slideLayouts/slideLayout2.xml"/><Relationship Id="rId4" Type="http://schemas.openxmlformats.org/officeDocument/2006/relationships/image" Target="../media/image60.png"/></Relationships>
</file>

<file path=ppt/slides/_rels/slide24.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40.png"/><Relationship Id="rId7" Type="http://schemas.openxmlformats.org/officeDocument/2006/relationships/image" Target="../media/image57.png"/><Relationship Id="rId2" Type="http://schemas.openxmlformats.org/officeDocument/2006/relationships/image" Target="../media/image55.png"/><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56.png"/><Relationship Id="rId4" Type="http://schemas.openxmlformats.org/officeDocument/2006/relationships/image" Target="../media/image41.png"/><Relationship Id="rId9" Type="http://schemas.openxmlformats.org/officeDocument/2006/relationships/image" Target="../media/image42.png"/></Relationships>
</file>

<file path=ppt/slides/_rels/slide2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40.png"/><Relationship Id="rId7" Type="http://schemas.openxmlformats.org/officeDocument/2006/relationships/image" Target="../media/image57.png"/><Relationship Id="rId2" Type="http://schemas.openxmlformats.org/officeDocument/2006/relationships/image" Target="../media/image55.png"/><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56.png"/><Relationship Id="rId4" Type="http://schemas.openxmlformats.org/officeDocument/2006/relationships/image" Target="../media/image41.png"/><Relationship Id="rId9" Type="http://schemas.openxmlformats.org/officeDocument/2006/relationships/image" Target="../media/image62.png"/></Relationships>
</file>

<file path=ppt/slides/_rels/slide2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35.png"/><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65.png"/><Relationship Id="rId7" Type="http://schemas.openxmlformats.org/officeDocument/2006/relationships/image" Target="../media/image35.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6.png"/><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69.png"/></Relationships>
</file>

<file path=ppt/slides/_rels/slide3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14.png"/></Relationships>
</file>

<file path=ppt/slides/_rels/slide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3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14.png"/></Relationships>
</file>

<file path=ppt/slides/_rels/slide3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14.png"/></Relationships>
</file>

<file path=ppt/slides/_rels/slide3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14.png"/></Relationships>
</file>

<file path=ppt/slides/_rels/slide3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4.png"/><Relationship Id="rId4" Type="http://schemas.openxmlformats.org/officeDocument/2006/relationships/hyperlink" Target="https://graduatorie.static.istruzione.it/index.html"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35" y="2013726"/>
            <a:ext cx="14630400" cy="41465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 name="Title 1">
            <a:extLst>
              <a:ext uri="{FF2B5EF4-FFF2-40B4-BE49-F238E27FC236}">
                <a16:creationId xmlns:a16="http://schemas.microsoft.com/office/drawing/2014/main" id="{B2EB81BF-7018-49BB-A890-FD0FB9E5E0C6}"/>
              </a:ext>
            </a:extLst>
          </p:cNvPr>
          <p:cNvSpPr txBox="1">
            <a:spLocks/>
          </p:cNvSpPr>
          <p:nvPr/>
        </p:nvSpPr>
        <p:spPr>
          <a:xfrm>
            <a:off x="557730" y="2361918"/>
            <a:ext cx="6325422" cy="3505764"/>
          </a:xfrm>
          <a:prstGeom prst="rect">
            <a:avLst/>
          </a:prstGeom>
        </p:spPr>
        <p:txBody>
          <a:bodyPr vert="horz" lIns="0" tIns="0" rIns="0" bIns="0" rtlCol="0" anchor="b" anchorCtr="0">
            <a:noAutofit/>
          </a:bodyPr>
          <a:lstStyle>
            <a:lvl1pPr algn="l" defTabSz="1463040" rtl="0" eaLnBrk="1" latinLnBrk="0" hangingPunct="1">
              <a:lnSpc>
                <a:spcPct val="80000"/>
              </a:lnSpc>
              <a:spcBef>
                <a:spcPct val="0"/>
              </a:spcBef>
              <a:buNone/>
              <a:defRPr sz="9600" b="1" kern="1200">
                <a:solidFill>
                  <a:schemeClr val="tx1"/>
                </a:solidFill>
                <a:latin typeface="+mj-lt"/>
                <a:ea typeface="+mj-ea"/>
                <a:cs typeface="+mj-cs"/>
              </a:defRPr>
            </a:lvl1pPr>
          </a:lstStyle>
          <a:p>
            <a:pPr>
              <a:lnSpc>
                <a:spcPct val="100000"/>
              </a:lnSpc>
              <a:spcAft>
                <a:spcPts val="1200"/>
              </a:spcAft>
            </a:pPr>
            <a:r>
              <a:rPr lang="it-IT" sz="4400" dirty="0">
                <a:solidFill>
                  <a:srgbClr val="00264D"/>
                </a:solidFill>
              </a:rPr>
              <a:t>Graduatorie Provinciali di Supplenza aa.ss. 2024/25 e 2025/26</a:t>
            </a:r>
          </a:p>
          <a:p>
            <a:pPr>
              <a:spcAft>
                <a:spcPts val="1200"/>
              </a:spcAft>
            </a:pPr>
            <a:br>
              <a:rPr lang="it-IT" sz="4400" dirty="0">
                <a:solidFill>
                  <a:srgbClr val="00264D"/>
                </a:solidFill>
              </a:rPr>
            </a:br>
            <a:br>
              <a:rPr lang="it-IT" sz="1000" dirty="0">
                <a:solidFill>
                  <a:srgbClr val="00264D"/>
                </a:solidFill>
              </a:rPr>
            </a:br>
            <a:r>
              <a:rPr lang="it-IT" sz="2800" i="1" u="sng" dirty="0">
                <a:solidFill>
                  <a:srgbClr val="00264D"/>
                </a:solidFill>
              </a:rPr>
              <a:t>Compilazione, titoli di accesso e ulteriori titoli</a:t>
            </a:r>
            <a:endParaRPr lang="en-US" i="1" u="sng" dirty="0">
              <a:solidFill>
                <a:srgbClr val="00264D"/>
              </a:solidFill>
            </a:endParaRPr>
          </a:p>
        </p:txBody>
      </p:sp>
      <p:pic>
        <p:nvPicPr>
          <p:cNvPr id="13" name="Picture 12"/>
          <p:cNvPicPr>
            <a:picLocks noChangeAspect="1"/>
          </p:cNvPicPr>
          <p:nvPr/>
        </p:nvPicPr>
        <p:blipFill>
          <a:blip r:embed="rId3"/>
          <a:stretch>
            <a:fillRect/>
          </a:stretch>
        </p:blipFill>
        <p:spPr>
          <a:xfrm>
            <a:off x="7675240" y="2219674"/>
            <a:ext cx="4255200" cy="3755904"/>
          </a:xfrm>
          <a:prstGeom prst="rect">
            <a:avLst/>
          </a:prstGeom>
        </p:spPr>
      </p:pic>
      <p:pic>
        <p:nvPicPr>
          <p:cNvPr id="10" name="Picture 9" descr="A picture containing drawing&#10;&#10;Description automatically generated">
            <a:extLst>
              <a:ext uri="{FF2B5EF4-FFF2-40B4-BE49-F238E27FC236}">
                <a16:creationId xmlns:a16="http://schemas.microsoft.com/office/drawing/2014/main" id="{2DF26B3D-6379-4FD0-98BC-2BC74DB96B50}"/>
              </a:ext>
            </a:extLst>
          </p:cNvPr>
          <p:cNvPicPr>
            <a:picLocks noChangeAspect="1"/>
          </p:cNvPicPr>
          <p:nvPr/>
        </p:nvPicPr>
        <p:blipFill>
          <a:blip r:embed="rId4"/>
          <a:stretch>
            <a:fillRect/>
          </a:stretch>
        </p:blipFill>
        <p:spPr>
          <a:xfrm>
            <a:off x="11779187" y="274888"/>
            <a:ext cx="2165413" cy="1391640"/>
          </a:xfrm>
          <a:prstGeom prst="rect">
            <a:avLst/>
          </a:prstGeom>
        </p:spPr>
      </p:pic>
      <p:sp>
        <p:nvSpPr>
          <p:cNvPr id="14" name="Rectangle 13">
            <a:extLst>
              <a:ext uri="{FF2B5EF4-FFF2-40B4-BE49-F238E27FC236}">
                <a16:creationId xmlns:a16="http://schemas.microsoft.com/office/drawing/2014/main" id="{81C263C8-654B-4DB6-86C0-61CAD3C43419}"/>
              </a:ext>
            </a:extLst>
          </p:cNvPr>
          <p:cNvSpPr/>
          <p:nvPr/>
        </p:nvSpPr>
        <p:spPr>
          <a:xfrm flipV="1">
            <a:off x="0" y="6188058"/>
            <a:ext cx="14630400" cy="45719"/>
          </a:xfrm>
          <a:prstGeom prst="rect">
            <a:avLst/>
          </a:prstGeom>
          <a:solidFill>
            <a:srgbClr val="0070C0"/>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4" name="Immagine 3">
            <a:extLst>
              <a:ext uri="{FF2B5EF4-FFF2-40B4-BE49-F238E27FC236}">
                <a16:creationId xmlns:a16="http://schemas.microsoft.com/office/drawing/2014/main" id="{E4443E49-3501-40AD-ACA4-1F74D925BC1A}"/>
              </a:ext>
            </a:extLst>
          </p:cNvPr>
          <p:cNvPicPr>
            <a:picLocks noChangeAspect="1"/>
          </p:cNvPicPr>
          <p:nvPr/>
        </p:nvPicPr>
        <p:blipFill>
          <a:blip r:embed="rId5"/>
          <a:stretch>
            <a:fillRect/>
          </a:stretch>
        </p:blipFill>
        <p:spPr>
          <a:xfrm>
            <a:off x="7747248" y="2361918"/>
            <a:ext cx="4053462" cy="2520080"/>
          </a:xfrm>
          <a:prstGeom prst="rect">
            <a:avLst/>
          </a:prstGeom>
        </p:spPr>
      </p:pic>
      <p:pic>
        <p:nvPicPr>
          <p:cNvPr id="2" name="Immagine 1">
            <a:extLst>
              <a:ext uri="{FF2B5EF4-FFF2-40B4-BE49-F238E27FC236}">
                <a16:creationId xmlns:a16="http://schemas.microsoft.com/office/drawing/2014/main" id="{376D2F86-152F-B7AD-1BCD-186A25CEFB61}"/>
              </a:ext>
            </a:extLst>
          </p:cNvPr>
          <p:cNvPicPr>
            <a:picLocks noChangeAspect="1"/>
          </p:cNvPicPr>
          <p:nvPr/>
        </p:nvPicPr>
        <p:blipFill>
          <a:blip r:embed="rId6"/>
          <a:stretch>
            <a:fillRect/>
          </a:stretch>
        </p:blipFill>
        <p:spPr>
          <a:xfrm>
            <a:off x="258416" y="556255"/>
            <a:ext cx="3730073" cy="828905"/>
          </a:xfrm>
          <a:prstGeom prst="rect">
            <a:avLst/>
          </a:prstGeom>
        </p:spPr>
      </p:pic>
      <p:sp>
        <p:nvSpPr>
          <p:cNvPr id="3" name="Rettangolo 2">
            <a:extLst>
              <a:ext uri="{FF2B5EF4-FFF2-40B4-BE49-F238E27FC236}">
                <a16:creationId xmlns:a16="http://schemas.microsoft.com/office/drawing/2014/main" id="{F0AEC09F-6CAD-ABFE-8627-EF209D8E1B1A}"/>
              </a:ext>
            </a:extLst>
          </p:cNvPr>
          <p:cNvSpPr/>
          <p:nvPr/>
        </p:nvSpPr>
        <p:spPr>
          <a:xfrm>
            <a:off x="8827368" y="3034680"/>
            <a:ext cx="1152128" cy="15068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5" name="Rettangolo 4">
            <a:extLst>
              <a:ext uri="{FF2B5EF4-FFF2-40B4-BE49-F238E27FC236}">
                <a16:creationId xmlns:a16="http://schemas.microsoft.com/office/drawing/2014/main" id="{25729D20-4DE5-6B1A-456C-3730A7128E7D}"/>
              </a:ext>
            </a:extLst>
          </p:cNvPr>
          <p:cNvSpPr/>
          <p:nvPr/>
        </p:nvSpPr>
        <p:spPr>
          <a:xfrm>
            <a:off x="8251304" y="3532072"/>
            <a:ext cx="1152128" cy="45719"/>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85106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a:extLst>
              <a:ext uri="{FF2B5EF4-FFF2-40B4-BE49-F238E27FC236}">
                <a16:creationId xmlns:a16="http://schemas.microsoft.com/office/drawing/2014/main" id="{31406DA3-893D-30A2-1CD9-C5CB3BDD635A}"/>
              </a:ext>
            </a:extLst>
          </p:cNvPr>
          <p:cNvPicPr>
            <a:picLocks noChangeAspect="1"/>
          </p:cNvPicPr>
          <p:nvPr/>
        </p:nvPicPr>
        <p:blipFill>
          <a:blip r:embed="rId3"/>
          <a:stretch>
            <a:fillRect/>
          </a:stretch>
        </p:blipFill>
        <p:spPr>
          <a:xfrm>
            <a:off x="715744" y="1138405"/>
            <a:ext cx="7112366" cy="4445228"/>
          </a:xfrm>
          <a:prstGeom prst="rect">
            <a:avLst/>
          </a:prstGeom>
        </p:spPr>
      </p:pic>
      <p:sp>
        <p:nvSpPr>
          <p:cNvPr id="8" name="TextBox 7"/>
          <p:cNvSpPr txBox="1"/>
          <p:nvPr/>
        </p:nvSpPr>
        <p:spPr>
          <a:xfrm>
            <a:off x="7244192" y="5046173"/>
            <a:ext cx="2296946"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Cliccando nel campo della Provincia, sarà possibile selezionare la Provincia per la quale si intende inoltrare la domanda</a:t>
            </a:r>
          </a:p>
        </p:txBody>
      </p:sp>
      <p:sp>
        <p:nvSpPr>
          <p:cNvPr id="12" name="Oval 11"/>
          <p:cNvSpPr/>
          <p:nvPr/>
        </p:nvSpPr>
        <p:spPr>
          <a:xfrm>
            <a:off x="11846986" y="5653484"/>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13" name="TextBox 12"/>
          <p:cNvSpPr txBox="1"/>
          <p:nvPr/>
        </p:nvSpPr>
        <p:spPr>
          <a:xfrm>
            <a:off x="363451" y="5780666"/>
            <a:ext cx="346841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Effettuata la selezione, premere su </a:t>
            </a:r>
            <a:r>
              <a:rPr lang="it-IT" b="1" dirty="0"/>
              <a:t>«Avanti»</a:t>
            </a:r>
            <a:r>
              <a:rPr lang="it-IT" dirty="0"/>
              <a:t> per procedere</a:t>
            </a:r>
          </a:p>
        </p:txBody>
      </p:sp>
      <p:sp>
        <p:nvSpPr>
          <p:cNvPr id="14" name="Oval 13"/>
          <p:cNvSpPr/>
          <p:nvPr/>
        </p:nvSpPr>
        <p:spPr>
          <a:xfrm>
            <a:off x="363451" y="5764442"/>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3</a:t>
            </a:r>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944641" y="5387246"/>
            <a:ext cx="560659" cy="560659"/>
          </a:xfrm>
          <a:prstGeom prst="rect">
            <a:avLst/>
          </a:prstGeom>
        </p:spPr>
      </p:pic>
      <p:sp>
        <p:nvSpPr>
          <p:cNvPr id="19" name="Rectangle 18"/>
          <p:cNvSpPr/>
          <p:nvPr/>
        </p:nvSpPr>
        <p:spPr>
          <a:xfrm>
            <a:off x="3817064" y="5002580"/>
            <a:ext cx="709186" cy="332525"/>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1" name="Freeform 19"/>
          <p:cNvSpPr>
            <a:spLocks noChangeAspect="1" noEditPoints="1"/>
          </p:cNvSpPr>
          <p:nvPr/>
        </p:nvSpPr>
        <p:spPr bwMode="auto">
          <a:xfrm rot="20598952" flipH="1">
            <a:off x="2457616" y="5103425"/>
            <a:ext cx="1453940" cy="50623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sp>
        <p:nvSpPr>
          <p:cNvPr id="2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SELEZIONE TIPO OPERAZIONE E PROVINCIA</a:t>
            </a:r>
          </a:p>
        </p:txBody>
      </p:sp>
      <p:sp>
        <p:nvSpPr>
          <p:cNvPr id="25" name="Rectangle 24">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603118" y="6648756"/>
            <a:ext cx="5496018"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p>
            <a:r>
              <a:rPr lang="it-IT" sz="1400" dirty="0">
                <a:solidFill>
                  <a:srgbClr val="821F00"/>
                </a:solidFill>
                <a:latin typeface="Titillium Web" panose="00000500000000000000" pitchFamily="2" charset="0"/>
              </a:rPr>
              <a:t>NOTA BENE: nel caso di </a:t>
            </a:r>
            <a:r>
              <a:rPr lang="it-IT" sz="1400" b="1" dirty="0">
                <a:solidFill>
                  <a:srgbClr val="821F00"/>
                </a:solidFill>
                <a:latin typeface="Titillium Web" panose="00000500000000000000" pitchFamily="2" charset="0"/>
              </a:rPr>
              <a:t>trasferimento della Provincia </a:t>
            </a:r>
            <a:r>
              <a:rPr lang="it-IT" sz="1400" dirty="0">
                <a:solidFill>
                  <a:srgbClr val="821F00"/>
                </a:solidFill>
                <a:latin typeface="Titillium Web" panose="00000500000000000000" pitchFamily="2" charset="0"/>
              </a:rPr>
              <a:t>le eventuali sedi espresse ai fini delle graduatorie d’istituto, vengono cancellate.</a:t>
            </a:r>
          </a:p>
        </p:txBody>
      </p:sp>
      <p:sp>
        <p:nvSpPr>
          <p:cNvPr id="32" name="Rectangle 31">
            <a:extLst>
              <a:ext uri="{FF2B5EF4-FFF2-40B4-BE49-F238E27FC236}">
                <a16:creationId xmlns:a16="http://schemas.microsoft.com/office/drawing/2014/main" id="{75FCA43B-7B53-435F-A925-A24E40BA20AF}"/>
              </a:ext>
            </a:extLst>
          </p:cNvPr>
          <p:cNvSpPr/>
          <p:nvPr/>
        </p:nvSpPr>
        <p:spPr>
          <a:xfrm>
            <a:off x="11425802" y="4606710"/>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28/04/2022 12:00</a:t>
            </a:r>
          </a:p>
        </p:txBody>
      </p:sp>
      <p:sp>
        <p:nvSpPr>
          <p:cNvPr id="36" name="TextBox 35">
            <a:extLst>
              <a:ext uri="{FF2B5EF4-FFF2-40B4-BE49-F238E27FC236}">
                <a16:creationId xmlns:a16="http://schemas.microsoft.com/office/drawing/2014/main" id="{CD89E987-E008-415C-94A5-9B9B23E05FE4}"/>
              </a:ext>
            </a:extLst>
          </p:cNvPr>
          <p:cNvSpPr txBox="1"/>
          <p:nvPr/>
        </p:nvSpPr>
        <p:spPr>
          <a:xfrm>
            <a:off x="6910404" y="2272040"/>
            <a:ext cx="2590901"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Cliccando nel campo Tipo di operazione, sarà possibile selezionare  il tipo di operazione che si intende effettuare per la domanda</a:t>
            </a:r>
          </a:p>
        </p:txBody>
      </p:sp>
      <p:sp>
        <p:nvSpPr>
          <p:cNvPr id="38" name="Oval 37">
            <a:extLst>
              <a:ext uri="{FF2B5EF4-FFF2-40B4-BE49-F238E27FC236}">
                <a16:creationId xmlns:a16="http://schemas.microsoft.com/office/drawing/2014/main" id="{34F191A8-2BA6-4A2F-84FA-456299A73F9B}"/>
              </a:ext>
            </a:extLst>
          </p:cNvPr>
          <p:cNvSpPr/>
          <p:nvPr/>
        </p:nvSpPr>
        <p:spPr>
          <a:xfrm>
            <a:off x="6698204" y="2240473"/>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29" name="Rectangle 28">
            <a:extLst>
              <a:ext uri="{FF2B5EF4-FFF2-40B4-BE49-F238E27FC236}">
                <a16:creationId xmlns:a16="http://schemas.microsoft.com/office/drawing/2014/main" id="{0800D724-35C1-431F-A6F7-A83E28C3188D}"/>
              </a:ext>
            </a:extLst>
          </p:cNvPr>
          <p:cNvSpPr/>
          <p:nvPr/>
        </p:nvSpPr>
        <p:spPr>
          <a:xfrm>
            <a:off x="11517038" y="4462240"/>
            <a:ext cx="864096" cy="28894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9D04FD98-E5E9-4F2D-B02A-4544D4F58E56}"/>
              </a:ext>
            </a:extLst>
          </p:cNvPr>
          <p:cNvSpPr txBox="1"/>
          <p:nvPr/>
        </p:nvSpPr>
        <p:spPr>
          <a:xfrm>
            <a:off x="8138641" y="882810"/>
            <a:ext cx="4535488"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caso di </a:t>
            </a:r>
            <a:r>
              <a:rPr lang="it-IT" b="1" dirty="0"/>
              <a:t>aggiornamento</a:t>
            </a:r>
            <a:r>
              <a:rPr lang="it-IT" dirty="0"/>
              <a:t>, per domande presenti nel precedente biennio, deve essere selezionato il tipo operazione e confermata la provincia di inserimento.</a:t>
            </a:r>
          </a:p>
        </p:txBody>
      </p:sp>
      <p:sp>
        <p:nvSpPr>
          <p:cNvPr id="42" name="TextBox 41">
            <a:extLst>
              <a:ext uri="{FF2B5EF4-FFF2-40B4-BE49-F238E27FC236}">
                <a16:creationId xmlns:a16="http://schemas.microsoft.com/office/drawing/2014/main" id="{5F7EB3E6-19B0-4A18-82A1-460DBDA71B79}"/>
              </a:ext>
            </a:extLst>
          </p:cNvPr>
          <p:cNvSpPr txBox="1"/>
          <p:nvPr/>
        </p:nvSpPr>
        <p:spPr>
          <a:xfrm>
            <a:off x="9644855" y="2078233"/>
            <a:ext cx="4778573" cy="521681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Il sistema effettua un controllo nelle </a:t>
            </a:r>
            <a:r>
              <a:rPr lang="it-IT" dirty="0" err="1"/>
              <a:t>GaE</a:t>
            </a:r>
            <a:r>
              <a:rPr lang="it-IT" dirty="0"/>
              <a:t> per la congruenza della provincia, per l’operazione di aggiornamento</a:t>
            </a:r>
            <a:endParaRPr lang="en-US" dirty="0"/>
          </a:p>
          <a:p>
            <a:pPr lvl="0" algn="l"/>
            <a:endParaRPr lang="it-IT" dirty="0"/>
          </a:p>
          <a:p>
            <a:pPr marL="342900" lvl="0" indent="-342900" algn="l">
              <a:buFont typeface="+mj-lt"/>
              <a:buAutoNum type="arabicParenR"/>
            </a:pPr>
            <a:r>
              <a:rPr lang="it-IT" dirty="0"/>
              <a:t>se l’aspirante è presente nelle </a:t>
            </a:r>
            <a:r>
              <a:rPr lang="it-IT" dirty="0" err="1"/>
              <a:t>GaE</a:t>
            </a:r>
            <a:r>
              <a:rPr lang="it-IT" dirty="0"/>
              <a:t> in due province, il sistema permette di presentare domanda GPS nella provincia scelta ai fini delle supplenze;  </a:t>
            </a:r>
          </a:p>
          <a:p>
            <a:pPr marL="342900" lvl="0" indent="-342900" algn="l">
              <a:buFont typeface="+mj-lt"/>
              <a:buAutoNum type="arabicParenR"/>
            </a:pPr>
            <a:endParaRPr lang="en-US" dirty="0"/>
          </a:p>
          <a:p>
            <a:pPr marL="342900" lvl="0" indent="-342900" algn="l">
              <a:spcAft>
                <a:spcPts val="600"/>
              </a:spcAft>
              <a:buFont typeface="+mj-lt"/>
              <a:buAutoNum type="arabicParenR"/>
            </a:pPr>
            <a:r>
              <a:rPr lang="it-IT" dirty="0"/>
              <a:t>se l’aspirante partecipa nelle GAE di due province solo ai fini dell’immissione in ruolo, per le GPS deve sceglierne una delle due;</a:t>
            </a:r>
          </a:p>
          <a:p>
            <a:pPr marL="342900" lvl="0" indent="-342900" algn="l">
              <a:buFont typeface="+mj-lt"/>
              <a:buAutoNum type="arabicParenR"/>
            </a:pPr>
            <a:r>
              <a:rPr lang="it-IT" dirty="0"/>
              <a:t>se l’aspirante è presente nelle GaE di una sola provincia può scegliere per le GPS qualsiasi provincia;</a:t>
            </a:r>
          </a:p>
          <a:p>
            <a:pPr marL="342900" lvl="0" indent="-342900" algn="l">
              <a:buFont typeface="+mj-lt"/>
              <a:buAutoNum type="arabicParenR"/>
            </a:pPr>
            <a:endParaRPr lang="it-IT" dirty="0"/>
          </a:p>
          <a:p>
            <a:pPr marL="342900" lvl="0" indent="-342900" algn="l">
              <a:buFont typeface="+mj-lt"/>
              <a:buAutoNum type="arabicParenR"/>
            </a:pPr>
            <a:r>
              <a:rPr lang="it-IT" dirty="0"/>
              <a:t>se l’aspirante non è presente nelle GaE, il sistema prospetta la provincia della domanda GPS riscontrata, in formato protetto, salvo il caso in cui sia stato selezionato anche il trasferimento.</a:t>
            </a:r>
            <a:endParaRPr lang="en-US" dirty="0"/>
          </a:p>
          <a:p>
            <a:pPr algn="l"/>
            <a:endParaRPr lang="it-IT" dirty="0"/>
          </a:p>
          <a:p>
            <a:pPr algn="l"/>
            <a:r>
              <a:rPr lang="it-IT" dirty="0"/>
              <a:t>Per i casi 1) e 2) gli aspiranti non possono eventualmente permanere in una terza provincia per le GPS; il sistema verifica che l’aspirante ha richiesto l’operazione di trasferimento in una delle due province GaE secondo le regole esposte sopra. </a:t>
            </a:r>
            <a:endParaRPr lang="en-US" dirty="0"/>
          </a:p>
        </p:txBody>
      </p:sp>
      <p:sp>
        <p:nvSpPr>
          <p:cNvPr id="45" name="Freeform 19">
            <a:extLst>
              <a:ext uri="{FF2B5EF4-FFF2-40B4-BE49-F238E27FC236}">
                <a16:creationId xmlns:a16="http://schemas.microsoft.com/office/drawing/2014/main" id="{FE331D11-EEC1-4BFE-A66F-C7FE7D06EF29}"/>
              </a:ext>
            </a:extLst>
          </p:cNvPr>
          <p:cNvSpPr>
            <a:spLocks noChangeAspect="1" noEditPoints="1"/>
          </p:cNvSpPr>
          <p:nvPr/>
        </p:nvSpPr>
        <p:spPr bwMode="auto">
          <a:xfrm rot="12678672" flipH="1">
            <a:off x="5951881" y="5149374"/>
            <a:ext cx="1366368" cy="475743"/>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dirty="0">
              <a:solidFill>
                <a:prstClr val="black"/>
              </a:solidFill>
            </a:endParaRPr>
          </a:p>
        </p:txBody>
      </p:sp>
      <p:sp>
        <p:nvSpPr>
          <p:cNvPr id="46" name="Freeform 19">
            <a:extLst>
              <a:ext uri="{FF2B5EF4-FFF2-40B4-BE49-F238E27FC236}">
                <a16:creationId xmlns:a16="http://schemas.microsoft.com/office/drawing/2014/main" id="{548A766D-EDD6-4CB8-9682-49D856B290CC}"/>
              </a:ext>
            </a:extLst>
          </p:cNvPr>
          <p:cNvSpPr>
            <a:spLocks noChangeAspect="1" noEditPoints="1"/>
          </p:cNvSpPr>
          <p:nvPr/>
        </p:nvSpPr>
        <p:spPr bwMode="auto">
          <a:xfrm rot="9221239" flipH="1">
            <a:off x="6735081" y="3925614"/>
            <a:ext cx="1453940" cy="50623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sp>
        <p:nvSpPr>
          <p:cNvPr id="43" name="Oval 42">
            <a:extLst>
              <a:ext uri="{FF2B5EF4-FFF2-40B4-BE49-F238E27FC236}">
                <a16:creationId xmlns:a16="http://schemas.microsoft.com/office/drawing/2014/main" id="{BDDB86AD-10CD-4645-8344-34209ACD8403}"/>
              </a:ext>
            </a:extLst>
          </p:cNvPr>
          <p:cNvSpPr/>
          <p:nvPr/>
        </p:nvSpPr>
        <p:spPr>
          <a:xfrm>
            <a:off x="7102052" y="4884173"/>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2" name="Rettangolo 1">
            <a:extLst>
              <a:ext uri="{FF2B5EF4-FFF2-40B4-BE49-F238E27FC236}">
                <a16:creationId xmlns:a16="http://schemas.microsoft.com/office/drawing/2014/main" id="{E19F4C3D-AEC8-919E-FAED-91592C1057E9}"/>
              </a:ext>
            </a:extLst>
          </p:cNvPr>
          <p:cNvSpPr/>
          <p:nvPr/>
        </p:nvSpPr>
        <p:spPr>
          <a:xfrm>
            <a:off x="546448" y="7571184"/>
            <a:ext cx="2160240" cy="53416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996F285A-E515-157E-DDFA-886296074600}"/>
              </a:ext>
            </a:extLst>
          </p:cNvPr>
          <p:cNvPicPr>
            <a:picLocks noChangeAspect="1"/>
          </p:cNvPicPr>
          <p:nvPr/>
        </p:nvPicPr>
        <p:blipFill>
          <a:blip r:embed="rId5"/>
          <a:stretch>
            <a:fillRect/>
          </a:stretch>
        </p:blipFill>
        <p:spPr>
          <a:xfrm>
            <a:off x="364593" y="7565429"/>
            <a:ext cx="2664183" cy="591363"/>
          </a:xfrm>
          <a:prstGeom prst="rect">
            <a:avLst/>
          </a:prstGeom>
        </p:spPr>
      </p:pic>
    </p:spTree>
    <p:extLst>
      <p:ext uri="{BB962C8B-B14F-4D97-AF65-F5344CB8AC3E}">
        <p14:creationId xmlns:p14="http://schemas.microsoft.com/office/powerpoint/2010/main" val="3211977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1000"/>
                                        <p:tgtEl>
                                          <p:spTgt spid="3"/>
                                        </p:tgtEl>
                                      </p:cBhvr>
                                    </p:animEffect>
                                    <p:anim calcmode="lin" valueType="num">
                                      <p:cBhvr>
                                        <p:cTn id="41" dur="1000" fill="hold"/>
                                        <p:tgtEl>
                                          <p:spTgt spid="3"/>
                                        </p:tgtEl>
                                        <p:attrNameLst>
                                          <p:attrName>ppt_x</p:attrName>
                                        </p:attrNameLst>
                                      </p:cBhvr>
                                      <p:tavLst>
                                        <p:tav tm="0">
                                          <p:val>
                                            <p:strVal val="#ppt_x"/>
                                          </p:val>
                                        </p:tav>
                                        <p:tav tm="100000">
                                          <p:val>
                                            <p:strVal val="#ppt_x"/>
                                          </p:val>
                                        </p:tav>
                                      </p:tavLst>
                                    </p:anim>
                                    <p:anim calcmode="lin" valueType="num">
                                      <p:cBhvr>
                                        <p:cTn id="4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500"/>
                                        <p:tgtEl>
                                          <p:spTgt spid="3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500"/>
                                        <p:tgtEl>
                                          <p:spTgt spid="4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fade">
                                      <p:cBhvr>
                                        <p:cTn id="6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4" grpId="0" animBg="1"/>
      <p:bldP spid="19" grpId="0" animBg="1"/>
      <p:bldP spid="21" grpId="0" animBg="1"/>
      <p:bldP spid="3" grpId="0" animBg="1"/>
      <p:bldP spid="36" grpId="0" animBg="1"/>
      <p:bldP spid="38" grpId="0" animBg="1"/>
      <p:bldP spid="41" grpId="0" animBg="1"/>
      <p:bldP spid="42" grpId="0" animBg="1"/>
      <p:bldP spid="45" grpId="0" animBg="1"/>
      <p:bldP spid="46" grpId="0" animBg="1"/>
      <p:bldP spid="4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171138" y="3322529"/>
            <a:ext cx="1656184" cy="184989"/>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RSSMRA80A01H501U</a:t>
            </a:r>
          </a:p>
        </p:txBody>
      </p:sp>
      <p:sp>
        <p:nvSpPr>
          <p:cNvPr id="13" name="TextBox 12"/>
          <p:cNvSpPr txBox="1"/>
          <p:nvPr/>
        </p:nvSpPr>
        <p:spPr>
          <a:xfrm>
            <a:off x="7171138" y="3448755"/>
            <a:ext cx="1656184" cy="246221"/>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ROSSI</a:t>
            </a:r>
          </a:p>
        </p:txBody>
      </p:sp>
      <p:sp>
        <p:nvSpPr>
          <p:cNvPr id="14" name="TextBox 13"/>
          <p:cNvSpPr txBox="1"/>
          <p:nvPr/>
        </p:nvSpPr>
        <p:spPr>
          <a:xfrm>
            <a:off x="7171138" y="3672768"/>
            <a:ext cx="1656184" cy="168172"/>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MARIO</a:t>
            </a:r>
          </a:p>
        </p:txBody>
      </p:sp>
      <p:sp>
        <p:nvSpPr>
          <p:cNvPr id="15" name="TextBox 14"/>
          <p:cNvSpPr txBox="1"/>
          <p:nvPr/>
        </p:nvSpPr>
        <p:spPr>
          <a:xfrm>
            <a:off x="7171138" y="3798438"/>
            <a:ext cx="1656184" cy="184989"/>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01/01/1980</a:t>
            </a:r>
          </a:p>
        </p:txBody>
      </p:sp>
      <p:sp>
        <p:nvSpPr>
          <p:cNvPr id="16" name="TextBox 15"/>
          <p:cNvSpPr txBox="1"/>
          <p:nvPr/>
        </p:nvSpPr>
        <p:spPr>
          <a:xfrm>
            <a:off x="7171138" y="4178735"/>
            <a:ext cx="1656184" cy="203488"/>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ROMA</a:t>
            </a:r>
          </a:p>
        </p:txBody>
      </p:sp>
      <p:sp>
        <p:nvSpPr>
          <p:cNvPr id="18" name="TextBox 17"/>
          <p:cNvSpPr txBox="1"/>
          <p:nvPr/>
        </p:nvSpPr>
        <p:spPr>
          <a:xfrm>
            <a:off x="7171138" y="3948861"/>
            <a:ext cx="1656184" cy="246221"/>
          </a:xfrm>
          <a:prstGeom prst="rect">
            <a:avLst/>
          </a:prstGeom>
          <a:solidFill>
            <a:schemeClr val="bg1"/>
          </a:solidFill>
        </p:spPr>
        <p:txBody>
          <a:bodyPr wrap="square" rtlCol="0" anchor="ctr">
            <a:spAutoFit/>
          </a:bodyPr>
          <a:lstStyle/>
          <a:p>
            <a:r>
              <a:rPr lang="it-IT" sz="1000" dirty="0">
                <a:solidFill>
                  <a:schemeClr val="tx1">
                    <a:lumMod val="65000"/>
                    <a:lumOff val="35000"/>
                  </a:schemeClr>
                </a:solidFill>
                <a:latin typeface="Titillium Web" panose="00000500000000000000" pitchFamily="2" charset="0"/>
              </a:rPr>
              <a:t>RM</a:t>
            </a:r>
          </a:p>
        </p:txBody>
      </p:sp>
      <p:sp>
        <p:nvSpPr>
          <p:cNvPr id="6" name="Rectangle 5"/>
          <p:cNvSpPr/>
          <p:nvPr/>
        </p:nvSpPr>
        <p:spPr>
          <a:xfrm>
            <a:off x="7171138" y="6481791"/>
            <a:ext cx="1152128" cy="145764"/>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6" name="TextBox 25"/>
          <p:cNvSpPr txBox="1"/>
          <p:nvPr/>
        </p:nvSpPr>
        <p:spPr>
          <a:xfrm>
            <a:off x="322951" y="2014801"/>
            <a:ext cx="3518622" cy="298543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In questa sezione, è possibile visualizzare i </a:t>
            </a:r>
            <a:r>
              <a:rPr lang="it-IT" b="1" dirty="0"/>
              <a:t>dati anagrafici e di recapito </a:t>
            </a:r>
            <a:r>
              <a:rPr lang="it-IT" dirty="0"/>
              <a:t>precompilati.</a:t>
            </a:r>
          </a:p>
          <a:p>
            <a:endParaRPr lang="it-IT" dirty="0"/>
          </a:p>
          <a:p>
            <a:pPr algn="l"/>
            <a:r>
              <a:rPr lang="it-IT" dirty="0"/>
              <a:t>NOTA BENE: per</a:t>
            </a:r>
            <a:r>
              <a:rPr lang="it-IT" b="1" dirty="0"/>
              <a:t> modificare i dati anagrafici</a:t>
            </a:r>
            <a:r>
              <a:rPr lang="it-IT" dirty="0"/>
              <a:t>  e i </a:t>
            </a:r>
            <a:r>
              <a:rPr lang="it-IT" b="1" dirty="0"/>
              <a:t>dati di recapito</a:t>
            </a:r>
            <a:r>
              <a:rPr lang="it-IT" dirty="0"/>
              <a:t> occorre accedere all’Area Riservata del Ministero Istruzione al link  </a:t>
            </a:r>
            <a:r>
              <a:rPr lang="it-IT" dirty="0">
                <a:hlinkClick r:id="rId3"/>
              </a:rPr>
              <a:t>https://iam.pubblica.istruzione.it/iam-ssum/sso/login</a:t>
            </a:r>
            <a:endParaRPr lang="it-IT" dirty="0"/>
          </a:p>
          <a:p>
            <a:pPr algn="l"/>
            <a:r>
              <a:rPr lang="it-IT" dirty="0"/>
              <a:t>e seguire le indicazioni presenti nella sezione «</a:t>
            </a:r>
            <a:r>
              <a:rPr lang="it-IT" b="1" dirty="0"/>
              <a:t>Dati personali</a:t>
            </a:r>
            <a:r>
              <a:rPr lang="it-IT" dirty="0"/>
              <a:t>»</a:t>
            </a:r>
          </a:p>
          <a:p>
            <a:endParaRPr lang="it-IT" dirty="0"/>
          </a:p>
        </p:txBody>
      </p:sp>
      <p:pic>
        <p:nvPicPr>
          <p:cNvPr id="29" name="Picture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8746" y="6554673"/>
            <a:ext cx="560659" cy="560659"/>
          </a:xfrm>
          <a:prstGeom prst="rect">
            <a:avLst/>
          </a:prstGeom>
        </p:spPr>
      </p:pic>
      <p:sp>
        <p:nvSpPr>
          <p:cNvPr id="32" name="Freeform 19"/>
          <p:cNvSpPr>
            <a:spLocks noChangeAspect="1" noEditPoints="1"/>
          </p:cNvSpPr>
          <p:nvPr/>
        </p:nvSpPr>
        <p:spPr bwMode="auto">
          <a:xfrm rot="21332648" flipV="1">
            <a:off x="7938680" y="6729112"/>
            <a:ext cx="2703135" cy="58436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31"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CONFERMA DATI PERSONALI</a:t>
            </a:r>
            <a:endParaRPr lang="it-IT" dirty="0"/>
          </a:p>
        </p:txBody>
      </p:sp>
      <p:sp>
        <p:nvSpPr>
          <p:cNvPr id="33" name="Rectangle 32">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60F0AC8C-8B4B-49F4-8E38-13E6D00C0CCB}"/>
              </a:ext>
            </a:extLst>
          </p:cNvPr>
          <p:cNvSpPr/>
          <p:nvPr/>
        </p:nvSpPr>
        <p:spPr>
          <a:xfrm>
            <a:off x="7086524" y="3322529"/>
            <a:ext cx="1524819" cy="112503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Immagine 27">
            <a:extLst>
              <a:ext uri="{FF2B5EF4-FFF2-40B4-BE49-F238E27FC236}">
                <a16:creationId xmlns:a16="http://schemas.microsoft.com/office/drawing/2014/main" id="{73949377-A7BB-048A-E427-C53AD9E0D2E0}"/>
              </a:ext>
            </a:extLst>
          </p:cNvPr>
          <p:cNvPicPr>
            <a:picLocks noChangeAspect="1"/>
          </p:cNvPicPr>
          <p:nvPr/>
        </p:nvPicPr>
        <p:blipFill>
          <a:blip r:embed="rId5"/>
          <a:stretch>
            <a:fillRect/>
          </a:stretch>
        </p:blipFill>
        <p:spPr>
          <a:xfrm>
            <a:off x="3877003" y="1049823"/>
            <a:ext cx="7150467" cy="5467631"/>
          </a:xfrm>
          <a:prstGeom prst="rect">
            <a:avLst/>
          </a:prstGeom>
        </p:spPr>
      </p:pic>
      <p:sp>
        <p:nvSpPr>
          <p:cNvPr id="30" name="Rectangle 29"/>
          <p:cNvSpPr/>
          <p:nvPr/>
        </p:nvSpPr>
        <p:spPr>
          <a:xfrm>
            <a:off x="7306705" y="6321614"/>
            <a:ext cx="551319" cy="303376"/>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7" name="TextBox 26"/>
          <p:cNvSpPr txBox="1"/>
          <p:nvPr/>
        </p:nvSpPr>
        <p:spPr>
          <a:xfrm>
            <a:off x="10853191" y="6209677"/>
            <a:ext cx="346841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Cliccare su </a:t>
            </a:r>
            <a:r>
              <a:rPr lang="it-IT" b="1" dirty="0"/>
              <a:t>«Avanti»</a:t>
            </a:r>
            <a:r>
              <a:rPr lang="it-IT" dirty="0"/>
              <a:t> per compilare la successiva sezione</a:t>
            </a:r>
          </a:p>
        </p:txBody>
      </p:sp>
      <p:sp>
        <p:nvSpPr>
          <p:cNvPr id="2" name="Rettangolo 1">
            <a:extLst>
              <a:ext uri="{FF2B5EF4-FFF2-40B4-BE49-F238E27FC236}">
                <a16:creationId xmlns:a16="http://schemas.microsoft.com/office/drawing/2014/main" id="{0F98DED0-9081-E026-270B-3CA38220AC6E}"/>
              </a:ext>
            </a:extLst>
          </p:cNvPr>
          <p:cNvSpPr/>
          <p:nvPr/>
        </p:nvSpPr>
        <p:spPr>
          <a:xfrm>
            <a:off x="546448" y="7571184"/>
            <a:ext cx="2160240" cy="504056"/>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EB5813A8-F610-1A98-FEEF-CBF121111355}"/>
              </a:ext>
            </a:extLst>
          </p:cNvPr>
          <p:cNvPicPr>
            <a:picLocks noChangeAspect="1"/>
          </p:cNvPicPr>
          <p:nvPr/>
        </p:nvPicPr>
        <p:blipFill>
          <a:blip r:embed="rId6"/>
          <a:stretch>
            <a:fillRect/>
          </a:stretch>
        </p:blipFill>
        <p:spPr>
          <a:xfrm>
            <a:off x="474440" y="7571937"/>
            <a:ext cx="2664183" cy="591363"/>
          </a:xfrm>
          <a:prstGeom prst="rect">
            <a:avLst/>
          </a:prstGeom>
        </p:spPr>
      </p:pic>
    </p:spTree>
    <p:extLst>
      <p:ext uri="{BB962C8B-B14F-4D97-AF65-F5344CB8AC3E}">
        <p14:creationId xmlns:p14="http://schemas.microsoft.com/office/powerpoint/2010/main" val="2058576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1000"/>
                                        <p:tgtEl>
                                          <p:spTgt spid="29"/>
                                        </p:tgtEl>
                                      </p:cBhvr>
                                    </p:animEffect>
                                    <p:anim calcmode="lin" valueType="num">
                                      <p:cBhvr>
                                        <p:cTn id="15" dur="1000" fill="hold"/>
                                        <p:tgtEl>
                                          <p:spTgt spid="29"/>
                                        </p:tgtEl>
                                        <p:attrNameLst>
                                          <p:attrName>ppt_x</p:attrName>
                                        </p:attrNameLst>
                                      </p:cBhvr>
                                      <p:tavLst>
                                        <p:tav tm="0">
                                          <p:val>
                                            <p:strVal val="#ppt_x"/>
                                          </p:val>
                                        </p:tav>
                                        <p:tav tm="100000">
                                          <p:val>
                                            <p:strVal val="#ppt_x"/>
                                          </p:val>
                                        </p:tav>
                                      </p:tavLst>
                                    </p:anim>
                                    <p:anim calcmode="lin" valueType="num">
                                      <p:cBhvr>
                                        <p:cTn id="16"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animBg="1"/>
      <p:bldP spid="2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PAGINA INIZIALE PRESENTAZIONE DELLA DOMANDA</a:t>
            </a:r>
            <a:endParaRPr lang="it-IT" dirty="0"/>
          </a:p>
        </p:txBody>
      </p:sp>
      <p:sp>
        <p:nvSpPr>
          <p:cNvPr id="20" name="Rectangle 19">
            <a:extLst>
              <a:ext uri="{FF2B5EF4-FFF2-40B4-BE49-F238E27FC236}">
                <a16:creationId xmlns:a16="http://schemas.microsoft.com/office/drawing/2014/main" id="{FC0A3085-4E39-4FE3-BA98-E5BE27E663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30424" y="2093640"/>
            <a:ext cx="2852044" cy="2554545"/>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Nella Pagina Iniziale del Modello di Presentazione della domanda, è possibile visualizzare il riepilogo delle </a:t>
            </a:r>
            <a:r>
              <a:rPr lang="it-IT" b="1" dirty="0"/>
              <a:t>sezioni da compilare </a:t>
            </a:r>
            <a:r>
              <a:rPr lang="it-IT" dirty="0"/>
              <a:t>per l’inoltro della domanda. </a:t>
            </a:r>
          </a:p>
          <a:p>
            <a:endParaRPr lang="it-IT" dirty="0"/>
          </a:p>
          <a:p>
            <a:pPr algn="just"/>
            <a:r>
              <a:rPr lang="it-IT" dirty="0"/>
              <a:t>Le sezioni caratterizzate con un </a:t>
            </a:r>
            <a:r>
              <a:rPr lang="it-IT" b="1" dirty="0"/>
              <a:t>asterisco (*) </a:t>
            </a:r>
            <a:r>
              <a:rPr lang="it-IT" dirty="0"/>
              <a:t>devono essere obbligatoriamente compilate ai fini dell’inoltro.</a:t>
            </a:r>
          </a:p>
        </p:txBody>
      </p:sp>
      <p:pic>
        <p:nvPicPr>
          <p:cNvPr id="4" name="Immagine 3">
            <a:extLst>
              <a:ext uri="{FF2B5EF4-FFF2-40B4-BE49-F238E27FC236}">
                <a16:creationId xmlns:a16="http://schemas.microsoft.com/office/drawing/2014/main" id="{FAC47AA8-A15C-6441-006A-7B30E1E5BC24}"/>
              </a:ext>
            </a:extLst>
          </p:cNvPr>
          <p:cNvPicPr>
            <a:picLocks noChangeAspect="1"/>
          </p:cNvPicPr>
          <p:nvPr/>
        </p:nvPicPr>
        <p:blipFill>
          <a:blip r:embed="rId3"/>
          <a:stretch>
            <a:fillRect/>
          </a:stretch>
        </p:blipFill>
        <p:spPr>
          <a:xfrm>
            <a:off x="3858816" y="1453691"/>
            <a:ext cx="7112366" cy="5378726"/>
          </a:xfrm>
          <a:prstGeom prst="rect">
            <a:avLst/>
          </a:prstGeom>
        </p:spPr>
      </p:pic>
      <p:sp>
        <p:nvSpPr>
          <p:cNvPr id="2" name="Rettangolo 1">
            <a:extLst>
              <a:ext uri="{FF2B5EF4-FFF2-40B4-BE49-F238E27FC236}">
                <a16:creationId xmlns:a16="http://schemas.microsoft.com/office/drawing/2014/main" id="{7C61B780-A60A-F3CC-DDE3-D7BB52B639A3}"/>
              </a:ext>
            </a:extLst>
          </p:cNvPr>
          <p:cNvSpPr/>
          <p:nvPr/>
        </p:nvSpPr>
        <p:spPr>
          <a:xfrm>
            <a:off x="546448" y="7571184"/>
            <a:ext cx="2232248" cy="576064"/>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5C10CAEE-7762-7C0B-2BF0-D480F2F9C559}"/>
              </a:ext>
            </a:extLst>
          </p:cNvPr>
          <p:cNvPicPr>
            <a:picLocks noChangeAspect="1"/>
          </p:cNvPicPr>
          <p:nvPr/>
        </p:nvPicPr>
        <p:blipFill>
          <a:blip r:embed="rId4"/>
          <a:stretch>
            <a:fillRect/>
          </a:stretch>
        </p:blipFill>
        <p:spPr>
          <a:xfrm>
            <a:off x="424354" y="7534171"/>
            <a:ext cx="2664183" cy="591363"/>
          </a:xfrm>
          <a:prstGeom prst="rect">
            <a:avLst/>
          </a:prstGeom>
        </p:spPr>
      </p:pic>
    </p:spTree>
    <p:extLst>
      <p:ext uri="{BB962C8B-B14F-4D97-AF65-F5344CB8AC3E}">
        <p14:creationId xmlns:p14="http://schemas.microsoft.com/office/powerpoint/2010/main" val="3234847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4630400" cy="822960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9" name="Title 1"/>
          <p:cNvSpPr>
            <a:spLocks noGrp="1"/>
          </p:cNvSpPr>
          <p:nvPr>
            <p:ph type="title" idx="4294967295"/>
          </p:nvPr>
        </p:nvSpPr>
        <p:spPr>
          <a:xfrm>
            <a:off x="685800" y="802431"/>
            <a:ext cx="13258800" cy="936105"/>
          </a:xfrm>
          <a:prstGeom prst="rect">
            <a:avLst/>
          </a:prstGeom>
        </p:spPr>
        <p:txBody>
          <a:bodyPr>
            <a:normAutofit fontScale="90000"/>
          </a:bodyPr>
          <a:lstStyle/>
          <a:p>
            <a:r>
              <a:rPr lang="it-IT" sz="4000" dirty="0">
                <a:solidFill>
                  <a:schemeClr val="bg1"/>
                </a:solidFill>
                <a:latin typeface="Titillium Web" panose="00000500000000000000" pitchFamily="2" charset="0"/>
              </a:rPr>
              <a:t>SCELTA GRADUATORIE DI INTERESSE, </a:t>
            </a:r>
            <a:br>
              <a:rPr lang="it-IT" sz="4000" dirty="0">
                <a:solidFill>
                  <a:schemeClr val="bg1"/>
                </a:solidFill>
                <a:latin typeface="Titillium Web" panose="00000500000000000000" pitchFamily="2" charset="0"/>
              </a:rPr>
            </a:br>
            <a:r>
              <a:rPr lang="it-IT" sz="4000" dirty="0">
                <a:solidFill>
                  <a:schemeClr val="bg1"/>
                </a:solidFill>
                <a:latin typeface="Titillium Web" panose="00000500000000000000" pitchFamily="2" charset="0"/>
              </a:rPr>
              <a:t>FASCIA E TITOLI DI ACCESSO</a:t>
            </a:r>
          </a:p>
        </p:txBody>
      </p:sp>
      <p:pic>
        <p:nvPicPr>
          <p:cNvPr id="6" name="Picture 5" descr="A picture containing drawing&#10;&#10;Description automatically generated">
            <a:extLst>
              <a:ext uri="{FF2B5EF4-FFF2-40B4-BE49-F238E27FC236}">
                <a16:creationId xmlns:a16="http://schemas.microsoft.com/office/drawing/2014/main" id="{80CB315A-AE0E-4E9C-944D-E9BA065BA848}"/>
              </a:ext>
            </a:extLst>
          </p:cNvPr>
          <p:cNvPicPr>
            <a:picLocks noChangeAspect="1"/>
          </p:cNvPicPr>
          <p:nvPr/>
        </p:nvPicPr>
        <p:blipFill>
          <a:blip r:embed="rId3">
            <a:alphaModFix amt="26000"/>
            <a:extLst>
              <a:ext uri="{BEBA8EAE-BF5A-486C-A8C5-ECC9F3942E4B}">
                <a14:imgProps xmlns:a14="http://schemas.microsoft.com/office/drawing/2010/main">
                  <a14:imgLayer r:embed="rId4">
                    <a14:imgEffect>
                      <a14:sharpenSoften amount="-100000"/>
                    </a14:imgEffect>
                  </a14:imgLayer>
                </a14:imgProps>
              </a:ext>
            </a:extLst>
          </a:blip>
          <a:stretch>
            <a:fillRect/>
          </a:stretch>
        </p:blipFill>
        <p:spPr>
          <a:xfrm>
            <a:off x="4650905" y="1557606"/>
            <a:ext cx="10322396" cy="7235326"/>
          </a:xfrm>
          <a:prstGeom prst="rect">
            <a:avLst/>
          </a:prstGeom>
        </p:spPr>
      </p:pic>
    </p:spTree>
    <p:extLst>
      <p:ext uri="{BB962C8B-B14F-4D97-AF65-F5344CB8AC3E}">
        <p14:creationId xmlns:p14="http://schemas.microsoft.com/office/powerpoint/2010/main" val="58643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SCELTA GRADUATORIE DI INTERESSE, FASCIA E TITOLI DI ACCESSO</a:t>
            </a:r>
          </a:p>
        </p:txBody>
      </p:sp>
      <p:sp>
        <p:nvSpPr>
          <p:cNvPr id="4" name="TextBox 3"/>
          <p:cNvSpPr txBox="1"/>
          <p:nvPr/>
        </p:nvSpPr>
        <p:spPr>
          <a:xfrm>
            <a:off x="10607287" y="2076586"/>
            <a:ext cx="4042465" cy="1908215"/>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accedere alla sezione, cliccare su </a:t>
            </a:r>
            <a:r>
              <a:rPr lang="it-IT" b="1" dirty="0"/>
              <a:t>«Azioni disponibili» </a:t>
            </a:r>
            <a:r>
              <a:rPr lang="it-IT" dirty="0"/>
              <a:t>in corrispondenza della voce </a:t>
            </a:r>
            <a:r>
              <a:rPr lang="it-IT" b="1" dirty="0"/>
              <a:t>«Scelta graduatorie di interesse, fascia e titoli di accesso» </a:t>
            </a:r>
            <a:r>
              <a:rPr lang="it-IT" dirty="0"/>
              <a:t>e successivamente su </a:t>
            </a:r>
            <a:r>
              <a:rPr lang="it-IT" b="1" dirty="0"/>
              <a:t>«Accedi»</a:t>
            </a:r>
            <a:r>
              <a:rPr lang="it-IT" dirty="0"/>
              <a:t>.</a:t>
            </a:r>
          </a:p>
          <a:p>
            <a:pPr algn="l"/>
            <a:r>
              <a:rPr lang="it-IT" dirty="0"/>
              <a:t>Verrà visualizzata la schermata relativa alle Graduatorie in cui sarà possibile aggiungere la Graduatoria di interesse e visualizzare quelle eventualmente già inserite. </a:t>
            </a:r>
          </a:p>
        </p:txBody>
      </p:sp>
      <p:sp>
        <p:nvSpPr>
          <p:cNvPr id="26" name="Rectangle 25">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9256" y="1032165"/>
            <a:ext cx="2820326" cy="2339102"/>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p>
            <a:r>
              <a:rPr lang="it-IT" sz="1400" dirty="0">
                <a:solidFill>
                  <a:srgbClr val="821F00"/>
                </a:solidFill>
                <a:latin typeface="Titillium Web" panose="00000500000000000000" pitchFamily="2" charset="0"/>
              </a:rPr>
              <a:t>La sezione </a:t>
            </a:r>
            <a:r>
              <a:rPr lang="it-IT" sz="1400" b="1" dirty="0">
                <a:solidFill>
                  <a:srgbClr val="821F00"/>
                </a:solidFill>
                <a:latin typeface="Titillium Web" panose="00000500000000000000" pitchFamily="2" charset="0"/>
              </a:rPr>
              <a:t>“Scelta della graduatoria di interesse, fascia e titoli di accesso”</a:t>
            </a:r>
            <a:r>
              <a:rPr lang="it-IT" sz="1400" dirty="0">
                <a:solidFill>
                  <a:srgbClr val="821F00"/>
                </a:solidFill>
                <a:latin typeface="Titillium Web" panose="00000500000000000000" pitchFamily="2" charset="0"/>
              </a:rPr>
              <a:t> deve essere </a:t>
            </a:r>
            <a:r>
              <a:rPr lang="it-IT" sz="1400" b="1" dirty="0">
                <a:solidFill>
                  <a:srgbClr val="821F00"/>
                </a:solidFill>
                <a:latin typeface="Titillium Web" panose="00000500000000000000" pitchFamily="2" charset="0"/>
              </a:rPr>
              <a:t>compilata prioritariamente</a:t>
            </a:r>
            <a:r>
              <a:rPr lang="it-IT" sz="1400" dirty="0">
                <a:solidFill>
                  <a:srgbClr val="821F00"/>
                </a:solidFill>
                <a:latin typeface="Titillium Web" panose="00000500000000000000" pitchFamily="2" charset="0"/>
              </a:rPr>
              <a:t>, in quanto le scelte fatte in questa sezione condizioneranno la compilazione degli ulteriori titoli valutabili, dei titoli di servizio e delle sedi valide per le graduatorie d’istituto.</a:t>
            </a:r>
          </a:p>
        </p:txBody>
      </p:sp>
      <p:pic>
        <p:nvPicPr>
          <p:cNvPr id="8" name="Immagine 7">
            <a:extLst>
              <a:ext uri="{FF2B5EF4-FFF2-40B4-BE49-F238E27FC236}">
                <a16:creationId xmlns:a16="http://schemas.microsoft.com/office/drawing/2014/main" id="{5FB5F727-E4A0-0F11-DEB0-E82353661D66}"/>
              </a:ext>
            </a:extLst>
          </p:cNvPr>
          <p:cNvPicPr>
            <a:picLocks noChangeAspect="1"/>
          </p:cNvPicPr>
          <p:nvPr/>
        </p:nvPicPr>
        <p:blipFill>
          <a:blip r:embed="rId2"/>
          <a:stretch>
            <a:fillRect/>
          </a:stretch>
        </p:blipFill>
        <p:spPr>
          <a:xfrm>
            <a:off x="2877691" y="1661929"/>
            <a:ext cx="7643864" cy="5373368"/>
          </a:xfrm>
          <a:prstGeom prst="rect">
            <a:avLst/>
          </a:prstGeom>
        </p:spPr>
      </p:pic>
      <p:sp>
        <p:nvSpPr>
          <p:cNvPr id="24" name="Rectangle 23"/>
          <p:cNvSpPr/>
          <p:nvPr/>
        </p:nvSpPr>
        <p:spPr>
          <a:xfrm>
            <a:off x="6461932" y="3513797"/>
            <a:ext cx="1101188" cy="324569"/>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2" name="Rectangle 1"/>
          <p:cNvSpPr/>
          <p:nvPr/>
        </p:nvSpPr>
        <p:spPr>
          <a:xfrm>
            <a:off x="3641026" y="3390183"/>
            <a:ext cx="5904796" cy="628888"/>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6" name="Freeform 19"/>
          <p:cNvSpPr>
            <a:spLocks noChangeAspect="1" noEditPoints="1"/>
          </p:cNvSpPr>
          <p:nvPr/>
        </p:nvSpPr>
        <p:spPr bwMode="auto">
          <a:xfrm rot="20825987" flipV="1">
            <a:off x="8781414" y="3580249"/>
            <a:ext cx="2006978" cy="773869"/>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68761" y="3777454"/>
            <a:ext cx="560659" cy="560659"/>
          </a:xfrm>
          <a:prstGeom prst="rect">
            <a:avLst/>
          </a:prstGeom>
        </p:spPr>
      </p:pic>
      <p:sp>
        <p:nvSpPr>
          <p:cNvPr id="23" name="Right Triangle 22"/>
          <p:cNvSpPr/>
          <p:nvPr/>
        </p:nvSpPr>
        <p:spPr>
          <a:xfrm>
            <a:off x="7484463" y="3687618"/>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7" name="Picture 6"/>
          <p:cNvPicPr>
            <a:picLocks noChangeAspect="1"/>
          </p:cNvPicPr>
          <p:nvPr/>
        </p:nvPicPr>
        <p:blipFill>
          <a:blip r:embed="rId4"/>
          <a:stretch>
            <a:fillRect/>
          </a:stretch>
        </p:blipFill>
        <p:spPr>
          <a:xfrm>
            <a:off x="7563120" y="3992056"/>
            <a:ext cx="1778049" cy="324000"/>
          </a:xfrm>
          <a:prstGeom prst="rect">
            <a:avLst/>
          </a:prstGeom>
          <a:ln w="57150">
            <a:solidFill>
              <a:srgbClr val="7F7F7F"/>
            </a:solidFill>
          </a:ln>
        </p:spPr>
      </p:pic>
      <p:pic>
        <p:nvPicPr>
          <p:cNvPr id="25" name="Picture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22356" y="4143717"/>
            <a:ext cx="560659" cy="560659"/>
          </a:xfrm>
          <a:prstGeom prst="rect">
            <a:avLst/>
          </a:prstGeom>
        </p:spPr>
      </p:pic>
      <p:sp>
        <p:nvSpPr>
          <p:cNvPr id="3" name="Rettangolo 2">
            <a:extLst>
              <a:ext uri="{FF2B5EF4-FFF2-40B4-BE49-F238E27FC236}">
                <a16:creationId xmlns:a16="http://schemas.microsoft.com/office/drawing/2014/main" id="{9E07AB2C-BE7E-31D4-F4C5-CA2CD07391DA}"/>
              </a:ext>
            </a:extLst>
          </p:cNvPr>
          <p:cNvSpPr/>
          <p:nvPr/>
        </p:nvSpPr>
        <p:spPr>
          <a:xfrm>
            <a:off x="546448" y="7643192"/>
            <a:ext cx="2088232" cy="43204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9" name="Immagine 8">
            <a:extLst>
              <a:ext uri="{FF2B5EF4-FFF2-40B4-BE49-F238E27FC236}">
                <a16:creationId xmlns:a16="http://schemas.microsoft.com/office/drawing/2014/main" id="{AD7F0EB3-1333-E3D7-BE64-4348CA3F87B4}"/>
              </a:ext>
            </a:extLst>
          </p:cNvPr>
          <p:cNvPicPr>
            <a:picLocks noChangeAspect="1"/>
          </p:cNvPicPr>
          <p:nvPr/>
        </p:nvPicPr>
        <p:blipFill>
          <a:blip r:embed="rId5"/>
          <a:stretch>
            <a:fillRect/>
          </a:stretch>
        </p:blipFill>
        <p:spPr>
          <a:xfrm>
            <a:off x="474440" y="7563534"/>
            <a:ext cx="2664183" cy="591363"/>
          </a:xfrm>
          <a:prstGeom prst="rect">
            <a:avLst/>
          </a:prstGeom>
        </p:spPr>
      </p:pic>
    </p:spTree>
    <p:extLst>
      <p:ext uri="{BB962C8B-B14F-4D97-AF65-F5344CB8AC3E}">
        <p14:creationId xmlns:p14="http://schemas.microsoft.com/office/powerpoint/2010/main" val="114227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4" grpId="0" animBg="1"/>
      <p:bldP spid="2" grpId="0" animBg="1"/>
      <p:bldP spid="6" grpId="0" animBg="1"/>
      <p:bldP spid="2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a:extLst>
              <a:ext uri="{FF2B5EF4-FFF2-40B4-BE49-F238E27FC236}">
                <a16:creationId xmlns:a16="http://schemas.microsoft.com/office/drawing/2014/main" id="{32173E3C-6501-18B1-0D7D-B0B9629E9177}"/>
              </a:ext>
            </a:extLst>
          </p:cNvPr>
          <p:cNvPicPr>
            <a:picLocks noChangeAspect="1"/>
          </p:cNvPicPr>
          <p:nvPr/>
        </p:nvPicPr>
        <p:blipFill>
          <a:blip r:embed="rId2"/>
          <a:stretch>
            <a:fillRect/>
          </a:stretch>
        </p:blipFill>
        <p:spPr>
          <a:xfrm>
            <a:off x="1829167" y="2208436"/>
            <a:ext cx="11889305" cy="3634555"/>
          </a:xfrm>
          <a:prstGeom prst="rect">
            <a:avLst/>
          </a:prstGeom>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AGGIUNGI GRADUATORIA</a:t>
            </a:r>
          </a:p>
        </p:txBody>
      </p:sp>
      <p:sp>
        <p:nvSpPr>
          <p:cNvPr id="8" name="Rectangle 7"/>
          <p:cNvSpPr/>
          <p:nvPr/>
        </p:nvSpPr>
        <p:spPr>
          <a:xfrm>
            <a:off x="2902531" y="4530351"/>
            <a:ext cx="4599936" cy="475200"/>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9" name="TextBox 8"/>
          <p:cNvSpPr txBox="1"/>
          <p:nvPr/>
        </p:nvSpPr>
        <p:spPr>
          <a:xfrm>
            <a:off x="8700500" y="4835733"/>
            <a:ext cx="4100732"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L’utente visualizzerà le Graduatorie precedentemente inserite e potrà aggiungerne una nuova cliccando su </a:t>
            </a:r>
            <a:r>
              <a:rPr lang="it-IT" b="1" dirty="0"/>
              <a:t>«Aggiungi graduatoria»</a:t>
            </a:r>
            <a:r>
              <a:rPr lang="it-IT" dirty="0"/>
              <a:t>.</a:t>
            </a:r>
          </a:p>
        </p:txBody>
      </p:sp>
      <p:sp>
        <p:nvSpPr>
          <p:cNvPr id="11" name="Freeform 19"/>
          <p:cNvSpPr>
            <a:spLocks noChangeAspect="1" noEditPoints="1"/>
          </p:cNvSpPr>
          <p:nvPr/>
        </p:nvSpPr>
        <p:spPr bwMode="auto">
          <a:xfrm rot="10800000" flipH="1" flipV="1">
            <a:off x="7387208" y="4546005"/>
            <a:ext cx="1568798" cy="365118"/>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12" name="Rectangle 11">
            <a:extLst>
              <a:ext uri="{FF2B5EF4-FFF2-40B4-BE49-F238E27FC236}">
                <a16:creationId xmlns:a16="http://schemas.microsoft.com/office/drawing/2014/main" id="{3E8D535D-BD9A-4BDC-BCAC-2A0E88D71FCE}"/>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 name="Rettangolo 1">
            <a:extLst>
              <a:ext uri="{FF2B5EF4-FFF2-40B4-BE49-F238E27FC236}">
                <a16:creationId xmlns:a16="http://schemas.microsoft.com/office/drawing/2014/main" id="{183714B1-3485-6E3F-C010-8DA0EF1564C2}"/>
              </a:ext>
            </a:extLst>
          </p:cNvPr>
          <p:cNvSpPr/>
          <p:nvPr/>
        </p:nvSpPr>
        <p:spPr>
          <a:xfrm>
            <a:off x="618456" y="7499176"/>
            <a:ext cx="2088232" cy="594717"/>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E3F47A38-ED0D-450A-36B5-ACCD5E246C62}"/>
              </a:ext>
            </a:extLst>
          </p:cNvPr>
          <p:cNvPicPr>
            <a:picLocks noChangeAspect="1"/>
          </p:cNvPicPr>
          <p:nvPr/>
        </p:nvPicPr>
        <p:blipFill>
          <a:blip r:embed="rId3"/>
          <a:stretch>
            <a:fillRect/>
          </a:stretch>
        </p:blipFill>
        <p:spPr>
          <a:xfrm>
            <a:off x="497075" y="7502530"/>
            <a:ext cx="2664183" cy="591363"/>
          </a:xfrm>
          <a:prstGeom prst="rect">
            <a:avLst/>
          </a:prstGeom>
        </p:spPr>
      </p:pic>
    </p:spTree>
    <p:extLst>
      <p:ext uri="{BB962C8B-B14F-4D97-AF65-F5344CB8AC3E}">
        <p14:creationId xmlns:p14="http://schemas.microsoft.com/office/powerpoint/2010/main" val="1830772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70584" y="1769712"/>
            <a:ext cx="7488832" cy="2754846"/>
          </a:xfrm>
          <a:prstGeom prst="rect">
            <a:avLst/>
          </a:prstGeom>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a:t>AGGIUNGI GRADUATORIA</a:t>
            </a:r>
            <a:endParaRPr lang="it-IT" dirty="0"/>
          </a:p>
        </p:txBody>
      </p:sp>
      <p:sp>
        <p:nvSpPr>
          <p:cNvPr id="29" name="TextBox 28"/>
          <p:cNvSpPr txBox="1"/>
          <p:nvPr/>
        </p:nvSpPr>
        <p:spPr>
          <a:xfrm>
            <a:off x="9649825" y="1687332"/>
            <a:ext cx="4025287"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visualizzare l’elenco delle tipologie di graduatorie disponibili, cliccare sulla voce  </a:t>
            </a:r>
            <a:r>
              <a:rPr lang="it-IT" b="1" dirty="0"/>
              <a:t>«Tipo Graduatoria»</a:t>
            </a:r>
            <a:r>
              <a:rPr lang="it-IT" dirty="0"/>
              <a:t>. Le tipologie di graduatoria fanno riferimento alle tabelle di valutazione dell’O.M. di riferimento delle GPS trattate</a:t>
            </a:r>
            <a:endParaRPr lang="it-IT" dirty="0">
              <a:highlight>
                <a:srgbClr val="FF0000"/>
              </a:highlight>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80738" y="3772932"/>
            <a:ext cx="432000" cy="432000"/>
          </a:xfrm>
          <a:prstGeom prst="rect">
            <a:avLst/>
          </a:prstGeom>
        </p:spPr>
      </p:pic>
      <p:sp>
        <p:nvSpPr>
          <p:cNvPr id="31" name="Freeform 19"/>
          <p:cNvSpPr>
            <a:spLocks noChangeAspect="1" noEditPoints="1"/>
          </p:cNvSpPr>
          <p:nvPr/>
        </p:nvSpPr>
        <p:spPr bwMode="auto">
          <a:xfrm rot="18808275">
            <a:off x="7812201" y="2794580"/>
            <a:ext cx="2006978" cy="56014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32" name="Oval 31"/>
          <p:cNvSpPr/>
          <p:nvPr/>
        </p:nvSpPr>
        <p:spPr>
          <a:xfrm>
            <a:off x="9454211" y="1847832"/>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grpSp>
        <p:nvGrpSpPr>
          <p:cNvPr id="3" name="Group 2"/>
          <p:cNvGrpSpPr/>
          <p:nvPr/>
        </p:nvGrpSpPr>
        <p:grpSpPr>
          <a:xfrm>
            <a:off x="4202329" y="3868792"/>
            <a:ext cx="5795369" cy="2141144"/>
            <a:chOff x="4202329" y="3868792"/>
            <a:chExt cx="5795369" cy="2141144"/>
          </a:xfrm>
        </p:grpSpPr>
        <p:pic>
          <p:nvPicPr>
            <p:cNvPr id="23" name="Picture 22"/>
            <p:cNvPicPr>
              <a:picLocks noChangeAspect="1"/>
            </p:cNvPicPr>
            <p:nvPr/>
          </p:nvPicPr>
          <p:blipFill>
            <a:blip r:embed="rId4"/>
            <a:stretch>
              <a:fillRect/>
            </a:stretch>
          </p:blipFill>
          <p:spPr>
            <a:xfrm>
              <a:off x="4202329" y="4418509"/>
              <a:ext cx="5795369" cy="1591427"/>
            </a:xfrm>
            <a:prstGeom prst="rect">
              <a:avLst/>
            </a:prstGeom>
            <a:ln w="57150">
              <a:solidFill>
                <a:schemeClr val="tx1">
                  <a:lumMod val="50000"/>
                  <a:lumOff val="50000"/>
                </a:schemeClr>
              </a:solidFill>
            </a:ln>
          </p:spPr>
        </p:pic>
        <p:sp>
          <p:nvSpPr>
            <p:cNvPr id="34" name="Right Triangle 33"/>
            <p:cNvSpPr/>
            <p:nvPr/>
          </p:nvSpPr>
          <p:spPr>
            <a:xfrm>
              <a:off x="7630818" y="3868792"/>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grpSp>
      <p:pic>
        <p:nvPicPr>
          <p:cNvPr id="35" name="Picture 3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4950" y="4681106"/>
            <a:ext cx="432000" cy="432000"/>
          </a:xfrm>
          <a:prstGeom prst="rect">
            <a:avLst/>
          </a:prstGeom>
        </p:spPr>
      </p:pic>
      <p:sp>
        <p:nvSpPr>
          <p:cNvPr id="36" name="Rectangle 35"/>
          <p:cNvSpPr/>
          <p:nvPr/>
        </p:nvSpPr>
        <p:spPr>
          <a:xfrm>
            <a:off x="4221786" y="4559286"/>
            <a:ext cx="5367997" cy="220422"/>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37" name="TextBox 36"/>
          <p:cNvSpPr txBox="1"/>
          <p:nvPr/>
        </p:nvSpPr>
        <p:spPr>
          <a:xfrm>
            <a:off x="9649825" y="4358662"/>
            <a:ext cx="2877537"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Selezionare la tipologia di graduatoria di interesse</a:t>
            </a:r>
          </a:p>
        </p:txBody>
      </p:sp>
      <p:sp>
        <p:nvSpPr>
          <p:cNvPr id="38" name="Oval 37"/>
          <p:cNvSpPr/>
          <p:nvPr/>
        </p:nvSpPr>
        <p:spPr>
          <a:xfrm>
            <a:off x="9454211" y="4192920"/>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43" name="Freeform 19"/>
          <p:cNvSpPr>
            <a:spLocks noChangeAspect="1" noEditPoints="1"/>
          </p:cNvSpPr>
          <p:nvPr/>
        </p:nvSpPr>
        <p:spPr bwMode="auto">
          <a:xfrm rot="553688" flipV="1">
            <a:off x="9154728" y="5123691"/>
            <a:ext cx="2006978" cy="92745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0" name="Rectangle 19">
            <a:extLst>
              <a:ext uri="{FF2B5EF4-FFF2-40B4-BE49-F238E27FC236}">
                <a16:creationId xmlns:a16="http://schemas.microsoft.com/office/drawing/2014/main" id="{9BAABC0C-A671-4927-980F-FDB4E02E2D05}"/>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p:nvPicPr>
        <p:blipFill>
          <a:blip r:embed="rId5"/>
          <a:stretch>
            <a:fillRect/>
          </a:stretch>
        </p:blipFill>
        <p:spPr>
          <a:xfrm>
            <a:off x="2489427" y="3358808"/>
            <a:ext cx="973253" cy="193219"/>
          </a:xfrm>
          <a:prstGeom prst="rect">
            <a:avLst/>
          </a:prstGeom>
        </p:spPr>
      </p:pic>
      <p:sp>
        <p:nvSpPr>
          <p:cNvPr id="33" name="Rectangle 32"/>
          <p:cNvSpPr/>
          <p:nvPr/>
        </p:nvSpPr>
        <p:spPr>
          <a:xfrm>
            <a:off x="2344809" y="3518823"/>
            <a:ext cx="6122519" cy="324569"/>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pic>
        <p:nvPicPr>
          <p:cNvPr id="19" name="Picture 18"/>
          <p:cNvPicPr>
            <a:picLocks noChangeAspect="1"/>
          </p:cNvPicPr>
          <p:nvPr/>
        </p:nvPicPr>
        <p:blipFill>
          <a:blip r:embed="rId6"/>
          <a:stretch>
            <a:fillRect/>
          </a:stretch>
        </p:blipFill>
        <p:spPr>
          <a:xfrm>
            <a:off x="2346648" y="1816414"/>
            <a:ext cx="4043795" cy="510886"/>
          </a:xfrm>
          <a:prstGeom prst="rect">
            <a:avLst/>
          </a:prstGeom>
        </p:spPr>
      </p:pic>
      <p:sp>
        <p:nvSpPr>
          <p:cNvPr id="21" name="Rectangle 20"/>
          <p:cNvSpPr/>
          <p:nvPr/>
        </p:nvSpPr>
        <p:spPr>
          <a:xfrm>
            <a:off x="8364599" y="1921518"/>
            <a:ext cx="763501" cy="162302"/>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800" dirty="0">
                <a:latin typeface="Titillium Web" panose="00000500000000000000" pitchFamily="2" charset="0"/>
              </a:rPr>
              <a:t>INSERITA</a:t>
            </a:r>
          </a:p>
        </p:txBody>
      </p:sp>
      <p:sp>
        <p:nvSpPr>
          <p:cNvPr id="22" name="Rectangle 21"/>
          <p:cNvSpPr/>
          <p:nvPr/>
        </p:nvSpPr>
        <p:spPr>
          <a:xfrm>
            <a:off x="8115666" y="2059234"/>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800" dirty="0">
                <a:latin typeface="Titillium Web" panose="00000500000000000000" pitchFamily="2" charset="0"/>
              </a:rPr>
              <a:t>28/04/2022 12:00</a:t>
            </a:r>
          </a:p>
        </p:txBody>
      </p:sp>
      <p:pic>
        <p:nvPicPr>
          <p:cNvPr id="6" name="Picture 5">
            <a:extLst>
              <a:ext uri="{FF2B5EF4-FFF2-40B4-BE49-F238E27FC236}">
                <a16:creationId xmlns:a16="http://schemas.microsoft.com/office/drawing/2014/main" id="{0B8E9A7E-7E9E-4614-9370-A6D9E29EC7D6}"/>
              </a:ext>
            </a:extLst>
          </p:cNvPr>
          <p:cNvPicPr>
            <a:picLocks noChangeAspect="1"/>
          </p:cNvPicPr>
          <p:nvPr/>
        </p:nvPicPr>
        <p:blipFill rotWithShape="1">
          <a:blip r:embed="rId7"/>
          <a:srcRect r="15364"/>
          <a:stretch/>
        </p:blipFill>
        <p:spPr>
          <a:xfrm>
            <a:off x="2344809" y="1815630"/>
            <a:ext cx="4250311" cy="578990"/>
          </a:xfrm>
          <a:prstGeom prst="rect">
            <a:avLst/>
          </a:prstGeom>
        </p:spPr>
      </p:pic>
      <p:sp>
        <p:nvSpPr>
          <p:cNvPr id="24" name="Rectangle 23">
            <a:extLst>
              <a:ext uri="{FF2B5EF4-FFF2-40B4-BE49-F238E27FC236}">
                <a16:creationId xmlns:a16="http://schemas.microsoft.com/office/drawing/2014/main" id="{8FE9F755-BD4E-496F-844C-B94F802644FA}"/>
              </a:ext>
            </a:extLst>
          </p:cNvPr>
          <p:cNvSpPr/>
          <p:nvPr/>
        </p:nvSpPr>
        <p:spPr>
          <a:xfrm>
            <a:off x="8190083" y="1942526"/>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4" name="Rettangolo 3">
            <a:extLst>
              <a:ext uri="{FF2B5EF4-FFF2-40B4-BE49-F238E27FC236}">
                <a16:creationId xmlns:a16="http://schemas.microsoft.com/office/drawing/2014/main" id="{5F1218EA-C615-9B13-CE87-A35E1B73394C}"/>
              </a:ext>
            </a:extLst>
          </p:cNvPr>
          <p:cNvSpPr/>
          <p:nvPr/>
        </p:nvSpPr>
        <p:spPr>
          <a:xfrm>
            <a:off x="546448" y="7571184"/>
            <a:ext cx="2232248" cy="504056"/>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7" name="Immagine 6">
            <a:extLst>
              <a:ext uri="{FF2B5EF4-FFF2-40B4-BE49-F238E27FC236}">
                <a16:creationId xmlns:a16="http://schemas.microsoft.com/office/drawing/2014/main" id="{380E55EE-2F40-2669-7AA4-62BD2AD3A908}"/>
              </a:ext>
            </a:extLst>
          </p:cNvPr>
          <p:cNvPicPr>
            <a:picLocks noChangeAspect="1"/>
          </p:cNvPicPr>
          <p:nvPr/>
        </p:nvPicPr>
        <p:blipFill>
          <a:blip r:embed="rId8"/>
          <a:stretch>
            <a:fillRect/>
          </a:stretch>
        </p:blipFill>
        <p:spPr>
          <a:xfrm>
            <a:off x="438492" y="7569294"/>
            <a:ext cx="2664183" cy="591363"/>
          </a:xfrm>
          <a:prstGeom prst="rect">
            <a:avLst/>
          </a:prstGeom>
        </p:spPr>
      </p:pic>
      <p:pic>
        <p:nvPicPr>
          <p:cNvPr id="8" name="Immagine 7">
            <a:extLst>
              <a:ext uri="{FF2B5EF4-FFF2-40B4-BE49-F238E27FC236}">
                <a16:creationId xmlns:a16="http://schemas.microsoft.com/office/drawing/2014/main" id="{5E5EC1E3-322B-4A85-B1E0-5686470B80FD}"/>
              </a:ext>
            </a:extLst>
          </p:cNvPr>
          <p:cNvPicPr>
            <a:picLocks noChangeAspect="1"/>
          </p:cNvPicPr>
          <p:nvPr/>
        </p:nvPicPr>
        <p:blipFill>
          <a:blip r:embed="rId9"/>
          <a:stretch>
            <a:fillRect/>
          </a:stretch>
        </p:blipFill>
        <p:spPr>
          <a:xfrm>
            <a:off x="1788696" y="1795025"/>
            <a:ext cx="7470719" cy="666725"/>
          </a:xfrm>
          <a:prstGeom prst="rect">
            <a:avLst/>
          </a:prstGeom>
        </p:spPr>
      </p:pic>
    </p:spTree>
    <p:extLst>
      <p:ext uri="{BB962C8B-B14F-4D97-AF65-F5344CB8AC3E}">
        <p14:creationId xmlns:p14="http://schemas.microsoft.com/office/powerpoint/2010/main" val="3426721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500"/>
                                        <p:tgtEl>
                                          <p:spTgt spid="29"/>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1000"/>
                                        <p:tgtEl>
                                          <p:spTgt spid="30"/>
                                        </p:tgtEl>
                                      </p:cBhvr>
                                    </p:animEffect>
                                    <p:anim calcmode="lin" valueType="num">
                                      <p:cBhvr>
                                        <p:cTn id="20" dur="1000" fill="hold"/>
                                        <p:tgtEl>
                                          <p:spTgt spid="30"/>
                                        </p:tgtEl>
                                        <p:attrNameLst>
                                          <p:attrName>ppt_x</p:attrName>
                                        </p:attrNameLst>
                                      </p:cBhvr>
                                      <p:tavLst>
                                        <p:tav tm="0">
                                          <p:val>
                                            <p:strVal val="#ppt_x"/>
                                          </p:val>
                                        </p:tav>
                                        <p:tav tm="100000">
                                          <p:val>
                                            <p:strVal val="#ppt_x"/>
                                          </p:val>
                                        </p:tav>
                                      </p:tavLst>
                                    </p:anim>
                                    <p:anim calcmode="lin" valueType="num">
                                      <p:cBhvr>
                                        <p:cTn id="21" dur="1000" fill="hold"/>
                                        <p:tgtEl>
                                          <p:spTgt spid="30"/>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down)">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1000"/>
                                        <p:tgtEl>
                                          <p:spTgt spid="36"/>
                                        </p:tgtEl>
                                      </p:cBhvr>
                                    </p:animEffect>
                                    <p:anim calcmode="lin" valueType="num">
                                      <p:cBhvr>
                                        <p:cTn id="38" dur="1000" fill="hold"/>
                                        <p:tgtEl>
                                          <p:spTgt spid="36"/>
                                        </p:tgtEl>
                                        <p:attrNameLst>
                                          <p:attrName>ppt_x</p:attrName>
                                        </p:attrNameLst>
                                      </p:cBhvr>
                                      <p:tavLst>
                                        <p:tav tm="0">
                                          <p:val>
                                            <p:strVal val="#ppt_x"/>
                                          </p:val>
                                        </p:tav>
                                        <p:tav tm="100000">
                                          <p:val>
                                            <p:strVal val="#ppt_x"/>
                                          </p:val>
                                        </p:tav>
                                      </p:tavLst>
                                    </p:anim>
                                    <p:anim calcmode="lin" valueType="num">
                                      <p:cBhvr>
                                        <p:cTn id="39"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1000"/>
                                        <p:tgtEl>
                                          <p:spTgt spid="35"/>
                                        </p:tgtEl>
                                      </p:cBhvr>
                                    </p:animEffect>
                                    <p:anim calcmode="lin" valueType="num">
                                      <p:cBhvr>
                                        <p:cTn id="45" dur="1000" fill="hold"/>
                                        <p:tgtEl>
                                          <p:spTgt spid="35"/>
                                        </p:tgtEl>
                                        <p:attrNameLst>
                                          <p:attrName>ppt_x</p:attrName>
                                        </p:attrNameLst>
                                      </p:cBhvr>
                                      <p:tavLst>
                                        <p:tav tm="0">
                                          <p:val>
                                            <p:strVal val="#ppt_x"/>
                                          </p:val>
                                        </p:tav>
                                        <p:tav tm="100000">
                                          <p:val>
                                            <p:strVal val="#ppt_x"/>
                                          </p:val>
                                        </p:tav>
                                      </p:tavLst>
                                    </p:anim>
                                    <p:anim calcmode="lin" valueType="num">
                                      <p:cBhvr>
                                        <p:cTn id="46"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500"/>
                                        <p:tgtEl>
                                          <p:spTgt spid="3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6" grpId="0" animBg="1"/>
      <p:bldP spid="37" grpId="0" animBg="1"/>
      <p:bldP spid="38" grpId="0" animBg="1"/>
      <p:bldP spid="43" grpId="0" animBg="1"/>
      <p:bldP spid="3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702720" y="1771650"/>
            <a:ext cx="8448675" cy="3570724"/>
          </a:xfrm>
          <a:prstGeom prst="rect">
            <a:avLst/>
          </a:prstGeom>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a:t>AGGIUNGI GRADUATORIA</a:t>
            </a:r>
            <a:endParaRPr lang="it-IT" dirty="0"/>
          </a:p>
        </p:txBody>
      </p:sp>
      <p:sp>
        <p:nvSpPr>
          <p:cNvPr id="25" name="TextBox 24"/>
          <p:cNvSpPr txBox="1"/>
          <p:nvPr/>
        </p:nvSpPr>
        <p:spPr>
          <a:xfrm>
            <a:off x="9922398" y="2110867"/>
            <a:ext cx="4025287"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Dopo aver selezionato la tipologia di graduatoria, apparirà la selezione Tipo Posto / Classe di concorso. Per visualizzare l’elenco delle voci disponibili, cliccare su </a:t>
            </a:r>
            <a:r>
              <a:rPr lang="it-IT" b="1" dirty="0"/>
              <a:t>«Tipo Posto / Classe di concorso».</a:t>
            </a:r>
            <a:r>
              <a:rPr lang="it-IT" dirty="0"/>
              <a:t> </a:t>
            </a:r>
          </a:p>
        </p:txBody>
      </p:sp>
      <p:pic>
        <p:nvPicPr>
          <p:cNvPr id="26" name="Picture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53311" y="4475601"/>
            <a:ext cx="432000" cy="432000"/>
          </a:xfrm>
          <a:prstGeom prst="rect">
            <a:avLst/>
          </a:prstGeom>
        </p:spPr>
      </p:pic>
      <p:sp>
        <p:nvSpPr>
          <p:cNvPr id="27" name="Freeform 19"/>
          <p:cNvSpPr>
            <a:spLocks noChangeAspect="1" noEditPoints="1"/>
          </p:cNvSpPr>
          <p:nvPr/>
        </p:nvSpPr>
        <p:spPr bwMode="auto">
          <a:xfrm rot="18808275">
            <a:off x="8084774" y="3497249"/>
            <a:ext cx="2006978" cy="56014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44" name="Rectangle 43"/>
          <p:cNvSpPr/>
          <p:nvPr/>
        </p:nvSpPr>
        <p:spPr>
          <a:xfrm>
            <a:off x="2311256" y="4272292"/>
            <a:ext cx="6734771" cy="324569"/>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45" name="Right Triangle 44"/>
          <p:cNvSpPr/>
          <p:nvPr/>
        </p:nvSpPr>
        <p:spPr>
          <a:xfrm>
            <a:off x="7903391" y="4571461"/>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49" name="TextBox 48"/>
          <p:cNvSpPr txBox="1"/>
          <p:nvPr/>
        </p:nvSpPr>
        <p:spPr>
          <a:xfrm>
            <a:off x="9922398" y="4953609"/>
            <a:ext cx="2877537"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b="1" dirty="0"/>
              <a:t>Selezionare il Tipo Posto / Classe di concorso </a:t>
            </a:r>
            <a:r>
              <a:rPr lang="it-IT" dirty="0"/>
              <a:t>di interesse (ad esempio Infanzia)</a:t>
            </a:r>
          </a:p>
        </p:txBody>
      </p:sp>
      <p:sp>
        <p:nvSpPr>
          <p:cNvPr id="50" name="Oval 49"/>
          <p:cNvSpPr/>
          <p:nvPr/>
        </p:nvSpPr>
        <p:spPr>
          <a:xfrm>
            <a:off x="9726784" y="4895589"/>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51" name="Freeform 19"/>
          <p:cNvSpPr>
            <a:spLocks noChangeAspect="1" noEditPoints="1"/>
          </p:cNvSpPr>
          <p:nvPr/>
        </p:nvSpPr>
        <p:spPr bwMode="auto">
          <a:xfrm rot="553688" flipV="1">
            <a:off x="8084774" y="5552702"/>
            <a:ext cx="2006978" cy="92745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5" name="Picture 4"/>
          <p:cNvPicPr>
            <a:picLocks noChangeAspect="1"/>
          </p:cNvPicPr>
          <p:nvPr/>
        </p:nvPicPr>
        <p:blipFill>
          <a:blip r:embed="rId4"/>
          <a:stretch>
            <a:fillRect/>
          </a:stretch>
        </p:blipFill>
        <p:spPr>
          <a:xfrm>
            <a:off x="6758161" y="5107285"/>
            <a:ext cx="1781175" cy="447675"/>
          </a:xfrm>
          <a:prstGeom prst="rect">
            <a:avLst/>
          </a:prstGeom>
          <a:ln w="57150">
            <a:solidFill>
              <a:srgbClr val="7F7F7F"/>
            </a:solidFill>
          </a:ln>
        </p:spPr>
      </p:pic>
      <p:sp>
        <p:nvSpPr>
          <p:cNvPr id="48" name="Rectangle 47"/>
          <p:cNvSpPr/>
          <p:nvPr/>
        </p:nvSpPr>
        <p:spPr>
          <a:xfrm>
            <a:off x="6739136" y="5120072"/>
            <a:ext cx="1881450" cy="200384"/>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7" name="Picture 4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17255" y="5230880"/>
            <a:ext cx="432000" cy="432000"/>
          </a:xfrm>
          <a:prstGeom prst="rect">
            <a:avLst/>
          </a:prstGeom>
        </p:spPr>
      </p:pic>
      <p:sp>
        <p:nvSpPr>
          <p:cNvPr id="20" name="Rectangle 19">
            <a:extLst>
              <a:ext uri="{FF2B5EF4-FFF2-40B4-BE49-F238E27FC236}">
                <a16:creationId xmlns:a16="http://schemas.microsoft.com/office/drawing/2014/main" id="{529A73A5-1489-43B2-B7C7-E042184D60B6}"/>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9135609" y="1921518"/>
            <a:ext cx="763501" cy="162302"/>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800" dirty="0">
                <a:latin typeface="Titillium Web" panose="00000500000000000000" pitchFamily="2" charset="0"/>
              </a:rPr>
              <a:t>INSERITA</a:t>
            </a:r>
          </a:p>
        </p:txBody>
      </p:sp>
      <p:sp>
        <p:nvSpPr>
          <p:cNvPr id="22" name="Rectangle 21"/>
          <p:cNvSpPr/>
          <p:nvPr/>
        </p:nvSpPr>
        <p:spPr>
          <a:xfrm>
            <a:off x="8886676" y="2059234"/>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800" dirty="0">
                <a:latin typeface="Titillium Web" panose="00000500000000000000" pitchFamily="2" charset="0"/>
              </a:rPr>
              <a:t>25/07/2020 12:00</a:t>
            </a:r>
          </a:p>
        </p:txBody>
      </p:sp>
      <p:pic>
        <p:nvPicPr>
          <p:cNvPr id="4" name="Picture 3">
            <a:extLst>
              <a:ext uri="{FF2B5EF4-FFF2-40B4-BE49-F238E27FC236}">
                <a16:creationId xmlns:a16="http://schemas.microsoft.com/office/drawing/2014/main" id="{6953113F-1A26-4D3D-9367-748D4277E2AC}"/>
              </a:ext>
            </a:extLst>
          </p:cNvPr>
          <p:cNvPicPr>
            <a:picLocks noChangeAspect="1"/>
          </p:cNvPicPr>
          <p:nvPr/>
        </p:nvPicPr>
        <p:blipFill rotWithShape="1">
          <a:blip r:embed="rId5"/>
          <a:srcRect r="6766"/>
          <a:stretch/>
        </p:blipFill>
        <p:spPr>
          <a:xfrm>
            <a:off x="2311256" y="1801042"/>
            <a:ext cx="4175813" cy="516384"/>
          </a:xfrm>
          <a:prstGeom prst="rect">
            <a:avLst/>
          </a:prstGeom>
        </p:spPr>
      </p:pic>
      <p:sp>
        <p:nvSpPr>
          <p:cNvPr id="23" name="Rectangle 22">
            <a:extLst>
              <a:ext uri="{FF2B5EF4-FFF2-40B4-BE49-F238E27FC236}">
                <a16:creationId xmlns:a16="http://schemas.microsoft.com/office/drawing/2014/main" id="{04915692-1723-48EC-8C04-967196F8FD20}"/>
              </a:ext>
            </a:extLst>
          </p:cNvPr>
          <p:cNvSpPr/>
          <p:nvPr/>
        </p:nvSpPr>
        <p:spPr>
          <a:xfrm>
            <a:off x="8924980" y="2081523"/>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800" dirty="0">
                <a:latin typeface="Titillium Web" panose="00000500000000000000" pitchFamily="2" charset="0"/>
              </a:rPr>
              <a:t>28/04/2022 12:00</a:t>
            </a:r>
          </a:p>
        </p:txBody>
      </p:sp>
      <p:sp>
        <p:nvSpPr>
          <p:cNvPr id="28" name="Oval 27"/>
          <p:cNvSpPr/>
          <p:nvPr/>
        </p:nvSpPr>
        <p:spPr>
          <a:xfrm>
            <a:off x="9726784" y="2046691"/>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24" name="Rectangle 23">
            <a:extLst>
              <a:ext uri="{FF2B5EF4-FFF2-40B4-BE49-F238E27FC236}">
                <a16:creationId xmlns:a16="http://schemas.microsoft.com/office/drawing/2014/main" id="{0AB1F2D5-8EF8-42E2-B39C-59ACC2CC9D4A}"/>
              </a:ext>
            </a:extLst>
          </p:cNvPr>
          <p:cNvSpPr/>
          <p:nvPr/>
        </p:nvSpPr>
        <p:spPr>
          <a:xfrm>
            <a:off x="8872370" y="1942526"/>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30" name="TextBox 29">
            <a:extLst>
              <a:ext uri="{FF2B5EF4-FFF2-40B4-BE49-F238E27FC236}">
                <a16:creationId xmlns:a16="http://schemas.microsoft.com/office/drawing/2014/main" id="{D4E32FB1-2FA9-4C2E-B1B8-2FDBCAB45E65}"/>
              </a:ext>
            </a:extLst>
          </p:cNvPr>
          <p:cNvSpPr txBox="1"/>
          <p:nvPr/>
        </p:nvSpPr>
        <p:spPr>
          <a:xfrm>
            <a:off x="251210" y="5843667"/>
            <a:ext cx="6779632" cy="1338828"/>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marL="228600" marR="0" algn="just">
              <a:spcBef>
                <a:spcPts val="0"/>
              </a:spcBef>
              <a:spcAft>
                <a:spcPts val="600"/>
              </a:spcAft>
            </a:pPr>
            <a:r>
              <a:rPr lang="it-IT" dirty="0"/>
              <a:t>Possono essere dichiarate graduatorie diverse dalle </a:t>
            </a:r>
            <a:r>
              <a:rPr lang="it-IT" dirty="0" err="1"/>
              <a:t>GaE</a:t>
            </a:r>
            <a:r>
              <a:rPr lang="it-IT" dirty="0"/>
              <a:t> incluse a pieno titolo. Il controllo sulla presenza nella graduatoria di sostegno GAE viene fatto sulla specializzazione relativa al grado di istruzione oggetto del controllo.</a:t>
            </a:r>
          </a:p>
          <a:p>
            <a:pPr marL="228600" algn="just">
              <a:spcAft>
                <a:spcPts val="600"/>
              </a:spcAft>
            </a:pPr>
            <a:r>
              <a:rPr lang="it-IT" dirty="0"/>
              <a:t>E’ altresì consentito l’accesso alla stessa graduatoria se la provincia della domanda GPS è diversa da quella della domanda GaE.</a:t>
            </a:r>
            <a:endParaRPr lang="en-US" dirty="0"/>
          </a:p>
        </p:txBody>
      </p:sp>
      <p:sp>
        <p:nvSpPr>
          <p:cNvPr id="2" name="Rettangolo 1">
            <a:extLst>
              <a:ext uri="{FF2B5EF4-FFF2-40B4-BE49-F238E27FC236}">
                <a16:creationId xmlns:a16="http://schemas.microsoft.com/office/drawing/2014/main" id="{7461FACF-C250-989C-360D-DCECC2EDE0FD}"/>
              </a:ext>
            </a:extLst>
          </p:cNvPr>
          <p:cNvSpPr/>
          <p:nvPr/>
        </p:nvSpPr>
        <p:spPr>
          <a:xfrm>
            <a:off x="546448" y="7499176"/>
            <a:ext cx="2376264" cy="576064"/>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a:extLst>
              <a:ext uri="{FF2B5EF4-FFF2-40B4-BE49-F238E27FC236}">
                <a16:creationId xmlns:a16="http://schemas.microsoft.com/office/drawing/2014/main" id="{7C2FE2DB-8B00-C55D-D2A6-3D4C8D8E6FD2}"/>
              </a:ext>
            </a:extLst>
          </p:cNvPr>
          <p:cNvPicPr>
            <a:picLocks noChangeAspect="1"/>
          </p:cNvPicPr>
          <p:nvPr/>
        </p:nvPicPr>
        <p:blipFill>
          <a:blip r:embed="rId6"/>
          <a:stretch>
            <a:fillRect/>
          </a:stretch>
        </p:blipFill>
        <p:spPr>
          <a:xfrm>
            <a:off x="402488" y="7499176"/>
            <a:ext cx="2664183" cy="591363"/>
          </a:xfrm>
          <a:prstGeom prst="rect">
            <a:avLst/>
          </a:prstGeom>
        </p:spPr>
      </p:pic>
      <p:pic>
        <p:nvPicPr>
          <p:cNvPr id="7" name="Immagine 6">
            <a:extLst>
              <a:ext uri="{FF2B5EF4-FFF2-40B4-BE49-F238E27FC236}">
                <a16:creationId xmlns:a16="http://schemas.microsoft.com/office/drawing/2014/main" id="{3B129709-A4CE-5340-2E58-29E4962B1CBD}"/>
              </a:ext>
            </a:extLst>
          </p:cNvPr>
          <p:cNvPicPr>
            <a:picLocks noChangeAspect="1"/>
          </p:cNvPicPr>
          <p:nvPr/>
        </p:nvPicPr>
        <p:blipFill>
          <a:blip r:embed="rId7"/>
          <a:stretch>
            <a:fillRect/>
          </a:stretch>
        </p:blipFill>
        <p:spPr>
          <a:xfrm>
            <a:off x="1705032" y="1801042"/>
            <a:ext cx="7957142" cy="551520"/>
          </a:xfrm>
          <a:prstGeom prst="rect">
            <a:avLst/>
          </a:prstGeom>
        </p:spPr>
      </p:pic>
    </p:spTree>
    <p:extLst>
      <p:ext uri="{BB962C8B-B14F-4D97-AF65-F5344CB8AC3E}">
        <p14:creationId xmlns:p14="http://schemas.microsoft.com/office/powerpoint/2010/main" val="4284104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6"/>
                                        </p:tgtEl>
                                        <p:attrNameLst>
                                          <p:attrName>style.visibility</p:attrName>
                                        </p:attrNameLst>
                                      </p:cBhvr>
                                      <p:to>
                                        <p:strVal val="visible"/>
                                      </p:to>
                                    </p:set>
                                    <p:animEffect transition="in" filter="fade">
                                      <p:cBhvr>
                                        <p:cTn id="14" dur="1000"/>
                                        <p:tgtEl>
                                          <p:spTgt spid="26"/>
                                        </p:tgtEl>
                                      </p:cBhvr>
                                    </p:animEffect>
                                    <p:anim calcmode="lin" valueType="num">
                                      <p:cBhvr>
                                        <p:cTn id="15" dur="1000" fill="hold"/>
                                        <p:tgtEl>
                                          <p:spTgt spid="26"/>
                                        </p:tgtEl>
                                        <p:attrNameLst>
                                          <p:attrName>ppt_x</p:attrName>
                                        </p:attrNameLst>
                                      </p:cBhvr>
                                      <p:tavLst>
                                        <p:tav tm="0">
                                          <p:val>
                                            <p:strVal val="#ppt_x"/>
                                          </p:val>
                                        </p:tav>
                                        <p:tav tm="100000">
                                          <p:val>
                                            <p:strVal val="#ppt_x"/>
                                          </p:val>
                                        </p:tav>
                                      </p:tavLst>
                                    </p:anim>
                                    <p:anim calcmode="lin" valueType="num">
                                      <p:cBhvr>
                                        <p:cTn id="1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1000"/>
                                        <p:tgtEl>
                                          <p:spTgt spid="48"/>
                                        </p:tgtEl>
                                      </p:cBhvr>
                                    </p:animEffect>
                                    <p:anim calcmode="lin" valueType="num">
                                      <p:cBhvr>
                                        <p:cTn id="41" dur="1000" fill="hold"/>
                                        <p:tgtEl>
                                          <p:spTgt spid="48"/>
                                        </p:tgtEl>
                                        <p:attrNameLst>
                                          <p:attrName>ppt_x</p:attrName>
                                        </p:attrNameLst>
                                      </p:cBhvr>
                                      <p:tavLst>
                                        <p:tav tm="0">
                                          <p:val>
                                            <p:strVal val="#ppt_x"/>
                                          </p:val>
                                        </p:tav>
                                        <p:tav tm="100000">
                                          <p:val>
                                            <p:strVal val="#ppt_x"/>
                                          </p:val>
                                        </p:tav>
                                      </p:tavLst>
                                    </p:anim>
                                    <p:anim calcmode="lin" valueType="num">
                                      <p:cBhvr>
                                        <p:cTn id="42"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1000"/>
                                        <p:tgtEl>
                                          <p:spTgt spid="47"/>
                                        </p:tgtEl>
                                      </p:cBhvr>
                                    </p:animEffect>
                                    <p:anim calcmode="lin" valueType="num">
                                      <p:cBhvr>
                                        <p:cTn id="48" dur="1000" fill="hold"/>
                                        <p:tgtEl>
                                          <p:spTgt spid="47"/>
                                        </p:tgtEl>
                                        <p:attrNameLst>
                                          <p:attrName>ppt_x</p:attrName>
                                        </p:attrNameLst>
                                      </p:cBhvr>
                                      <p:tavLst>
                                        <p:tav tm="0">
                                          <p:val>
                                            <p:strVal val="#ppt_x"/>
                                          </p:val>
                                        </p:tav>
                                        <p:tav tm="100000">
                                          <p:val>
                                            <p:strVal val="#ppt_x"/>
                                          </p:val>
                                        </p:tav>
                                      </p:tavLst>
                                    </p:anim>
                                    <p:anim calcmode="lin" valueType="num">
                                      <p:cBhvr>
                                        <p:cTn id="49"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500"/>
                                        <p:tgtEl>
                                          <p:spTgt spid="5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500"/>
                                        <p:tgtEl>
                                          <p:spTgt spid="5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500"/>
                                        <p:tgtEl>
                                          <p:spTgt spid="4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44" grpId="0" animBg="1"/>
      <p:bldP spid="45" grpId="0" animBg="1"/>
      <p:bldP spid="49" grpId="0" animBg="1"/>
      <p:bldP spid="50" grpId="0" animBg="1"/>
      <p:bldP spid="51" grpId="0" animBg="1"/>
      <p:bldP spid="48" grpId="0" animBg="1"/>
      <p:bldP spid="28" grpId="0" animBg="1"/>
      <p:bldP spid="3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a:t>AGGIUNGI GRADUATORIA</a:t>
            </a:r>
            <a:endParaRPr lang="it-IT" dirty="0"/>
          </a:p>
        </p:txBody>
      </p:sp>
      <p:sp>
        <p:nvSpPr>
          <p:cNvPr id="21" name="TextBox 20"/>
          <p:cNvSpPr txBox="1"/>
          <p:nvPr/>
        </p:nvSpPr>
        <p:spPr>
          <a:xfrm>
            <a:off x="1600051" y="5435870"/>
            <a:ext cx="214748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Cliccare sul tasto </a:t>
            </a:r>
            <a:r>
              <a:rPr lang="it-IT" b="1" dirty="0"/>
              <a:t>«Inserisci»</a:t>
            </a:r>
            <a:r>
              <a:rPr lang="it-IT" dirty="0"/>
              <a:t>.</a:t>
            </a:r>
          </a:p>
        </p:txBody>
      </p:sp>
      <p:sp>
        <p:nvSpPr>
          <p:cNvPr id="22" name="Oval 21"/>
          <p:cNvSpPr/>
          <p:nvPr/>
        </p:nvSpPr>
        <p:spPr>
          <a:xfrm>
            <a:off x="1461377" y="5283588"/>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3</a:t>
            </a:r>
          </a:p>
        </p:txBody>
      </p:sp>
      <p:sp>
        <p:nvSpPr>
          <p:cNvPr id="24" name="Freeform 19"/>
          <p:cNvSpPr>
            <a:spLocks noChangeAspect="1" noEditPoints="1"/>
          </p:cNvSpPr>
          <p:nvPr/>
        </p:nvSpPr>
        <p:spPr bwMode="auto">
          <a:xfrm rot="11146627">
            <a:off x="3446909" y="5942865"/>
            <a:ext cx="1904895" cy="72556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31" name="TextBox 30"/>
          <p:cNvSpPr txBox="1"/>
          <p:nvPr/>
        </p:nvSpPr>
        <p:spPr>
          <a:xfrm>
            <a:off x="688258" y="2631659"/>
            <a:ext cx="2952687" cy="169277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Una volta selezionato il Tipo Posto/ Classe di concorso, apparirà la sezione relativa ai </a:t>
            </a:r>
            <a:r>
              <a:rPr lang="it-IT" b="1" dirty="0"/>
              <a:t>Titoli di accesso</a:t>
            </a:r>
            <a:r>
              <a:rPr lang="it-IT" dirty="0"/>
              <a:t>. È necessario cliccare sulla spunta in corrispondenza del titolo posseduto.</a:t>
            </a:r>
          </a:p>
        </p:txBody>
      </p:sp>
      <p:sp>
        <p:nvSpPr>
          <p:cNvPr id="32" name="TextBox 31"/>
          <p:cNvSpPr txBox="1"/>
          <p:nvPr/>
        </p:nvSpPr>
        <p:spPr>
          <a:xfrm>
            <a:off x="10577710" y="3335909"/>
            <a:ext cx="3468414" cy="1477328"/>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Dopo aver selezionato il Titolo di accesso, bisognerà </a:t>
            </a:r>
            <a:r>
              <a:rPr lang="it-IT" b="1" dirty="0"/>
              <a:t>inserire le informazioni richieste </a:t>
            </a:r>
            <a:r>
              <a:rPr lang="it-IT" dirty="0"/>
              <a:t>in merito a tale Titolo (nell’esempio la Denominazione dell’Università e la media ponderata del voto), scorrendo la pagina verso il basso.</a:t>
            </a:r>
          </a:p>
        </p:txBody>
      </p:sp>
      <p:sp>
        <p:nvSpPr>
          <p:cNvPr id="33" name="Oval 32"/>
          <p:cNvSpPr/>
          <p:nvPr/>
        </p:nvSpPr>
        <p:spPr>
          <a:xfrm>
            <a:off x="10397710" y="3154044"/>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34" name="Oval 33"/>
          <p:cNvSpPr/>
          <p:nvPr/>
        </p:nvSpPr>
        <p:spPr>
          <a:xfrm>
            <a:off x="508258" y="2547532"/>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35" name="Freeform 19"/>
          <p:cNvSpPr>
            <a:spLocks noChangeAspect="1" noEditPoints="1"/>
          </p:cNvSpPr>
          <p:nvPr/>
        </p:nvSpPr>
        <p:spPr bwMode="auto">
          <a:xfrm rot="20388790" flipV="1">
            <a:off x="9480630" y="5128863"/>
            <a:ext cx="1779558" cy="552501"/>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17" name="Rectangle 16">
            <a:extLst>
              <a:ext uri="{FF2B5EF4-FFF2-40B4-BE49-F238E27FC236}">
                <a16:creationId xmlns:a16="http://schemas.microsoft.com/office/drawing/2014/main" id="{831E8A40-1FB3-429D-B6F7-A8F69201AA66}"/>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 name="Rettangolo 1">
            <a:extLst>
              <a:ext uri="{FF2B5EF4-FFF2-40B4-BE49-F238E27FC236}">
                <a16:creationId xmlns:a16="http://schemas.microsoft.com/office/drawing/2014/main" id="{078456DB-768F-ABA5-B186-FD37B033C114}"/>
              </a:ext>
            </a:extLst>
          </p:cNvPr>
          <p:cNvSpPr/>
          <p:nvPr/>
        </p:nvSpPr>
        <p:spPr>
          <a:xfrm>
            <a:off x="536390" y="7651423"/>
            <a:ext cx="2270438" cy="36854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a:extLst>
              <a:ext uri="{FF2B5EF4-FFF2-40B4-BE49-F238E27FC236}">
                <a16:creationId xmlns:a16="http://schemas.microsoft.com/office/drawing/2014/main" id="{D3F592F2-47BA-9739-56C0-159007159AFA}"/>
              </a:ext>
            </a:extLst>
          </p:cNvPr>
          <p:cNvPicPr>
            <a:picLocks noChangeAspect="1"/>
          </p:cNvPicPr>
          <p:nvPr/>
        </p:nvPicPr>
        <p:blipFill>
          <a:blip r:embed="rId2"/>
          <a:stretch>
            <a:fillRect/>
          </a:stretch>
        </p:blipFill>
        <p:spPr>
          <a:xfrm>
            <a:off x="467428" y="7540015"/>
            <a:ext cx="2664183" cy="591363"/>
          </a:xfrm>
          <a:prstGeom prst="rect">
            <a:avLst/>
          </a:prstGeom>
        </p:spPr>
      </p:pic>
      <p:pic>
        <p:nvPicPr>
          <p:cNvPr id="14" name="Immagine 13">
            <a:extLst>
              <a:ext uri="{FF2B5EF4-FFF2-40B4-BE49-F238E27FC236}">
                <a16:creationId xmlns:a16="http://schemas.microsoft.com/office/drawing/2014/main" id="{18C9970C-6D99-E62B-690A-E0A73845EA39}"/>
              </a:ext>
            </a:extLst>
          </p:cNvPr>
          <p:cNvPicPr>
            <a:picLocks noChangeAspect="1"/>
          </p:cNvPicPr>
          <p:nvPr/>
        </p:nvPicPr>
        <p:blipFill>
          <a:blip r:embed="rId3"/>
          <a:stretch>
            <a:fillRect/>
          </a:stretch>
        </p:blipFill>
        <p:spPr>
          <a:xfrm>
            <a:off x="3903522" y="4411349"/>
            <a:ext cx="6090876" cy="1669426"/>
          </a:xfrm>
          <a:prstGeom prst="rect">
            <a:avLst/>
          </a:prstGeom>
        </p:spPr>
      </p:pic>
      <p:sp>
        <p:nvSpPr>
          <p:cNvPr id="36" name="Rectangle 35"/>
          <p:cNvSpPr/>
          <p:nvPr/>
        </p:nvSpPr>
        <p:spPr>
          <a:xfrm>
            <a:off x="4493760" y="5435870"/>
            <a:ext cx="4910400" cy="263904"/>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pic>
        <p:nvPicPr>
          <p:cNvPr id="12" name="Immagine 11">
            <a:extLst>
              <a:ext uri="{FF2B5EF4-FFF2-40B4-BE49-F238E27FC236}">
                <a16:creationId xmlns:a16="http://schemas.microsoft.com/office/drawing/2014/main" id="{69CA0581-D94C-3082-9D99-81666B6600F4}"/>
              </a:ext>
            </a:extLst>
          </p:cNvPr>
          <p:cNvPicPr>
            <a:picLocks noChangeAspect="1"/>
          </p:cNvPicPr>
          <p:nvPr/>
        </p:nvPicPr>
        <p:blipFill>
          <a:blip r:embed="rId4"/>
          <a:stretch>
            <a:fillRect/>
          </a:stretch>
        </p:blipFill>
        <p:spPr>
          <a:xfrm>
            <a:off x="3990617" y="1067564"/>
            <a:ext cx="5871122" cy="3342176"/>
          </a:xfrm>
          <a:prstGeom prst="rect">
            <a:avLst/>
          </a:prstGeom>
        </p:spPr>
      </p:pic>
      <p:pic>
        <p:nvPicPr>
          <p:cNvPr id="29" name="Picture 2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65968" y="3991216"/>
            <a:ext cx="560659" cy="560659"/>
          </a:xfrm>
          <a:prstGeom prst="rect">
            <a:avLst/>
          </a:prstGeom>
        </p:spPr>
      </p:pic>
      <p:sp>
        <p:nvSpPr>
          <p:cNvPr id="23" name="Rectangle 22"/>
          <p:cNvSpPr/>
          <p:nvPr/>
        </p:nvSpPr>
        <p:spPr>
          <a:xfrm>
            <a:off x="4869770" y="5855178"/>
            <a:ext cx="513713" cy="29506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37" name="Freeform 19"/>
          <p:cNvSpPr>
            <a:spLocks noChangeAspect="1" noEditPoints="1"/>
          </p:cNvSpPr>
          <p:nvPr/>
        </p:nvSpPr>
        <p:spPr bwMode="auto">
          <a:xfrm rot="498118" flipH="1" flipV="1">
            <a:off x="3125154" y="4112283"/>
            <a:ext cx="1643830" cy="688049"/>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Tree>
    <p:extLst>
      <p:ext uri="{BB962C8B-B14F-4D97-AF65-F5344CB8AC3E}">
        <p14:creationId xmlns:p14="http://schemas.microsoft.com/office/powerpoint/2010/main" val="2287651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fade">
                                      <p:cBhvr>
                                        <p:cTn id="20" dur="500"/>
                                        <p:tgtEl>
                                          <p:spTgt spid="34"/>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fade">
                                      <p:cBhvr>
                                        <p:cTn id="32" dur="500"/>
                                        <p:tgtEl>
                                          <p:spTgt spid="3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anim calcmode="lin" valueType="num">
                                      <p:cBhvr>
                                        <p:cTn id="44" dur="1000" fill="hold"/>
                                        <p:tgtEl>
                                          <p:spTgt spid="23"/>
                                        </p:tgtEl>
                                        <p:attrNameLst>
                                          <p:attrName>ppt_x</p:attrName>
                                        </p:attrNameLst>
                                      </p:cBhvr>
                                      <p:tavLst>
                                        <p:tav tm="0">
                                          <p:val>
                                            <p:strVal val="#ppt_x"/>
                                          </p:val>
                                        </p:tav>
                                        <p:tav tm="100000">
                                          <p:val>
                                            <p:strVal val="#ppt_x"/>
                                          </p:val>
                                        </p:tav>
                                      </p:tavLst>
                                    </p:anim>
                                    <p:anim calcmode="lin" valueType="num">
                                      <p:cBhvr>
                                        <p:cTn id="45"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500"/>
                                        <p:tgtEl>
                                          <p:spTgt spid="2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4" grpId="0" animBg="1"/>
      <p:bldP spid="31" grpId="0" animBg="1"/>
      <p:bldP spid="32" grpId="0" animBg="1"/>
      <p:bldP spid="33" grpId="0" animBg="1"/>
      <p:bldP spid="34" grpId="0" animBg="1"/>
      <p:bldP spid="35" grpId="0" animBg="1"/>
      <p:bldP spid="36" grpId="0" animBg="1"/>
      <p:bldP spid="23" grpId="0" animBg="1"/>
      <p:bldP spid="3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magine 7">
            <a:extLst>
              <a:ext uri="{FF2B5EF4-FFF2-40B4-BE49-F238E27FC236}">
                <a16:creationId xmlns:a16="http://schemas.microsoft.com/office/drawing/2014/main" id="{DD295086-6036-4F13-A83F-9ABD2F502911}"/>
              </a:ext>
            </a:extLst>
          </p:cNvPr>
          <p:cNvPicPr>
            <a:picLocks noChangeAspect="1"/>
          </p:cNvPicPr>
          <p:nvPr/>
        </p:nvPicPr>
        <p:blipFill>
          <a:blip r:embed="rId2"/>
          <a:stretch>
            <a:fillRect/>
          </a:stretch>
        </p:blipFill>
        <p:spPr>
          <a:xfrm>
            <a:off x="4528248" y="4103556"/>
            <a:ext cx="6468179" cy="2165526"/>
          </a:xfrm>
          <a:prstGeom prst="rect">
            <a:avLst/>
          </a:prstGeom>
        </p:spPr>
      </p:pic>
      <p:pic>
        <p:nvPicPr>
          <p:cNvPr id="11" name="Immagine 10">
            <a:extLst>
              <a:ext uri="{FF2B5EF4-FFF2-40B4-BE49-F238E27FC236}">
                <a16:creationId xmlns:a16="http://schemas.microsoft.com/office/drawing/2014/main" id="{194CD6E2-5632-4562-8F71-ED4FE4B87C55}"/>
              </a:ext>
            </a:extLst>
          </p:cNvPr>
          <p:cNvPicPr>
            <a:picLocks noChangeAspect="1"/>
          </p:cNvPicPr>
          <p:nvPr/>
        </p:nvPicPr>
        <p:blipFill>
          <a:blip r:embed="rId3"/>
          <a:stretch>
            <a:fillRect/>
          </a:stretch>
        </p:blipFill>
        <p:spPr>
          <a:xfrm>
            <a:off x="3119672" y="1166197"/>
            <a:ext cx="6677995" cy="2171763"/>
          </a:xfrm>
          <a:prstGeom prst="rect">
            <a:avLst/>
          </a:prstGeom>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a:t>AGGIUNGI GRADUATORIA</a:t>
            </a:r>
            <a:endParaRPr lang="it-IT" dirty="0"/>
          </a:p>
        </p:txBody>
      </p:sp>
      <p:sp>
        <p:nvSpPr>
          <p:cNvPr id="31" name="TextBox 30"/>
          <p:cNvSpPr txBox="1"/>
          <p:nvPr/>
        </p:nvSpPr>
        <p:spPr>
          <a:xfrm>
            <a:off x="316317" y="2127842"/>
            <a:ext cx="2952687" cy="427809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le graduatorie di prima fascia di Tabella A1, A3 e A5, è possibile accedere dichiarando un titolo di abilitazione che si conseguirà dopo il termine di presentazione della domanda ma entro il 30 giugno 2024. </a:t>
            </a:r>
          </a:p>
          <a:p>
            <a:pPr algn="l"/>
            <a:r>
              <a:rPr lang="it-IT" dirty="0"/>
              <a:t>In tale caso la </a:t>
            </a:r>
            <a:r>
              <a:rPr lang="it-IT"/>
              <a:t>graduatoria sarà inclusa </a:t>
            </a:r>
            <a:r>
              <a:rPr lang="it-IT" dirty="0"/>
              <a:t>con riserva che verrà sciolta con esito positivo se l’aspirante presenterà il titolo con successiva apposita istanza.</a:t>
            </a:r>
          </a:p>
          <a:p>
            <a:pPr algn="l"/>
            <a:r>
              <a:rPr lang="it-IT" dirty="0"/>
              <a:t>Se il titolo non verrà presentato, l’aspirante sarà escluso dalla relativa graduatoria di prima fascia. Pertanto è consigliabile l’inserimento a pieno titolo nella corrispondente graduatoria di seconda fascia.</a:t>
            </a:r>
          </a:p>
        </p:txBody>
      </p:sp>
      <p:sp>
        <p:nvSpPr>
          <p:cNvPr id="35" name="Freeform 19"/>
          <p:cNvSpPr>
            <a:spLocks noChangeAspect="1" noEditPoints="1"/>
          </p:cNvSpPr>
          <p:nvPr/>
        </p:nvSpPr>
        <p:spPr bwMode="auto">
          <a:xfrm rot="10244160" flipV="1">
            <a:off x="1815108" y="1435704"/>
            <a:ext cx="1779558" cy="552501"/>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17" name="Rectangle 16">
            <a:extLst>
              <a:ext uri="{FF2B5EF4-FFF2-40B4-BE49-F238E27FC236}">
                <a16:creationId xmlns:a16="http://schemas.microsoft.com/office/drawing/2014/main" id="{831E8A40-1FB3-429D-B6F7-A8F69201AA66}"/>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30">
            <a:extLst>
              <a:ext uri="{FF2B5EF4-FFF2-40B4-BE49-F238E27FC236}">
                <a16:creationId xmlns:a16="http://schemas.microsoft.com/office/drawing/2014/main" id="{3DB5EE60-19D0-43B8-BDC6-E1B7A0D3C9EB}"/>
              </a:ext>
            </a:extLst>
          </p:cNvPr>
          <p:cNvSpPr txBox="1"/>
          <p:nvPr/>
        </p:nvSpPr>
        <p:spPr>
          <a:xfrm>
            <a:off x="10736607" y="3383006"/>
            <a:ext cx="3207993" cy="363176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le graduatorie di sostegno di prima fascia (Tabella A7), è possibile accedere dichiarando un titolo di specializzazione che si conseguirà dopo il termine di presentazione della domanda ma entro il 30 giugno 2024. </a:t>
            </a:r>
          </a:p>
          <a:p>
            <a:pPr algn="l"/>
            <a:r>
              <a:rPr lang="it-IT" dirty="0"/>
              <a:t>In tale caso la graduatoria sarà inclusa con riserva che verrà sciolta con esito positivo se l’aspirante presenterà il titolo con successiva apposita istanza.</a:t>
            </a:r>
          </a:p>
          <a:p>
            <a:pPr algn="l"/>
            <a:r>
              <a:rPr lang="it-IT" dirty="0"/>
              <a:t>Se il titolo non verrà presentato, l’aspirante sarà escluso dalla relativa graduatoria di prima fascia. Pertanto è consigliabile l’inserimento a pieno titolo nella corrispondente graduatoria di seconda fascia.</a:t>
            </a:r>
          </a:p>
        </p:txBody>
      </p:sp>
      <p:sp>
        <p:nvSpPr>
          <p:cNvPr id="37" name="Freeform 19"/>
          <p:cNvSpPr>
            <a:spLocks noChangeAspect="1" noEditPoints="1"/>
          </p:cNvSpPr>
          <p:nvPr/>
        </p:nvSpPr>
        <p:spPr bwMode="auto">
          <a:xfrm rot="8338041" flipH="1" flipV="1">
            <a:off x="9517957" y="3443432"/>
            <a:ext cx="1310228" cy="548415"/>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3" name="Rettangolo 2">
            <a:extLst>
              <a:ext uri="{FF2B5EF4-FFF2-40B4-BE49-F238E27FC236}">
                <a16:creationId xmlns:a16="http://schemas.microsoft.com/office/drawing/2014/main" id="{F686295B-93CE-8617-22F6-9ED1D7924323}"/>
              </a:ext>
            </a:extLst>
          </p:cNvPr>
          <p:cNvSpPr/>
          <p:nvPr/>
        </p:nvSpPr>
        <p:spPr>
          <a:xfrm>
            <a:off x="546448" y="7571184"/>
            <a:ext cx="2232248" cy="576064"/>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8B70ACD8-EE58-D879-94F5-FCBEC4862F8F}"/>
              </a:ext>
            </a:extLst>
          </p:cNvPr>
          <p:cNvPicPr>
            <a:picLocks noChangeAspect="1"/>
          </p:cNvPicPr>
          <p:nvPr/>
        </p:nvPicPr>
        <p:blipFill>
          <a:blip r:embed="rId4"/>
          <a:stretch>
            <a:fillRect/>
          </a:stretch>
        </p:blipFill>
        <p:spPr>
          <a:xfrm>
            <a:off x="438349" y="7517697"/>
            <a:ext cx="2664183" cy="591363"/>
          </a:xfrm>
          <a:prstGeom prst="rect">
            <a:avLst/>
          </a:prstGeom>
        </p:spPr>
      </p:pic>
      <p:sp>
        <p:nvSpPr>
          <p:cNvPr id="2" name="Rettangolo 1">
            <a:extLst>
              <a:ext uri="{FF2B5EF4-FFF2-40B4-BE49-F238E27FC236}">
                <a16:creationId xmlns:a16="http://schemas.microsoft.com/office/drawing/2014/main" id="{740A5FBB-C762-C0E9-6774-FCE6BA641B16}"/>
              </a:ext>
            </a:extLst>
          </p:cNvPr>
          <p:cNvSpPr/>
          <p:nvPr/>
        </p:nvSpPr>
        <p:spPr>
          <a:xfrm>
            <a:off x="4520525" y="1522512"/>
            <a:ext cx="1012848" cy="149712"/>
          </a:xfrm>
          <a:prstGeom prst="rect">
            <a:avLst/>
          </a:prstGeom>
          <a:solidFill>
            <a:schemeClr val="accent5">
              <a:lumMod val="20000"/>
              <a:lumOff val="8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5" name="Immagine 4">
            <a:extLst>
              <a:ext uri="{FF2B5EF4-FFF2-40B4-BE49-F238E27FC236}">
                <a16:creationId xmlns:a16="http://schemas.microsoft.com/office/drawing/2014/main" id="{FA826D8D-D4BA-1ACF-878B-90D89F63763F}"/>
              </a:ext>
            </a:extLst>
          </p:cNvPr>
          <p:cNvPicPr>
            <a:picLocks noChangeAspect="1"/>
          </p:cNvPicPr>
          <p:nvPr/>
        </p:nvPicPr>
        <p:blipFill>
          <a:blip r:embed="rId5"/>
          <a:stretch>
            <a:fillRect/>
          </a:stretch>
        </p:blipFill>
        <p:spPr>
          <a:xfrm>
            <a:off x="8558405" y="1947949"/>
            <a:ext cx="809023" cy="116967"/>
          </a:xfrm>
          <a:prstGeom prst="rect">
            <a:avLst/>
          </a:prstGeom>
        </p:spPr>
      </p:pic>
      <p:pic>
        <p:nvPicPr>
          <p:cNvPr id="6" name="Immagine 5">
            <a:extLst>
              <a:ext uri="{FF2B5EF4-FFF2-40B4-BE49-F238E27FC236}">
                <a16:creationId xmlns:a16="http://schemas.microsoft.com/office/drawing/2014/main" id="{FE0078AB-9368-CDB1-41E7-189413D1222A}"/>
              </a:ext>
            </a:extLst>
          </p:cNvPr>
          <p:cNvPicPr>
            <a:picLocks noChangeAspect="1"/>
          </p:cNvPicPr>
          <p:nvPr/>
        </p:nvPicPr>
        <p:blipFill>
          <a:blip r:embed="rId5"/>
          <a:stretch>
            <a:fillRect/>
          </a:stretch>
        </p:blipFill>
        <p:spPr>
          <a:xfrm flipV="1">
            <a:off x="6607356" y="4416794"/>
            <a:ext cx="1012024" cy="173482"/>
          </a:xfrm>
          <a:prstGeom prst="rect">
            <a:avLst/>
          </a:prstGeom>
        </p:spPr>
      </p:pic>
      <p:pic>
        <p:nvPicPr>
          <p:cNvPr id="7" name="Immagine 6">
            <a:extLst>
              <a:ext uri="{FF2B5EF4-FFF2-40B4-BE49-F238E27FC236}">
                <a16:creationId xmlns:a16="http://schemas.microsoft.com/office/drawing/2014/main" id="{9820E94D-47A2-4E95-9898-BA4D63F26565}"/>
              </a:ext>
            </a:extLst>
          </p:cNvPr>
          <p:cNvPicPr>
            <a:picLocks noChangeAspect="1"/>
          </p:cNvPicPr>
          <p:nvPr/>
        </p:nvPicPr>
        <p:blipFill>
          <a:blip r:embed="rId5"/>
          <a:stretch>
            <a:fillRect/>
          </a:stretch>
        </p:blipFill>
        <p:spPr>
          <a:xfrm>
            <a:off x="4543136" y="5040002"/>
            <a:ext cx="1012024" cy="146317"/>
          </a:xfrm>
          <a:prstGeom prst="rect">
            <a:avLst/>
          </a:prstGeom>
        </p:spPr>
      </p:pic>
    </p:spTree>
    <p:extLst>
      <p:ext uri="{BB962C8B-B14F-4D97-AF65-F5344CB8AC3E}">
        <p14:creationId xmlns:p14="http://schemas.microsoft.com/office/powerpoint/2010/main" val="3311196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41" grpId="0" animBg="1"/>
      <p:bldP spid="3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tangolo 3">
            <a:extLst>
              <a:ext uri="{FF2B5EF4-FFF2-40B4-BE49-F238E27FC236}">
                <a16:creationId xmlns:a16="http://schemas.microsoft.com/office/drawing/2014/main" id="{9D7FC718-2482-F2B4-3A9A-92BCF37D5925}"/>
              </a:ext>
            </a:extLst>
          </p:cNvPr>
          <p:cNvSpPr/>
          <p:nvPr/>
        </p:nvSpPr>
        <p:spPr>
          <a:xfrm>
            <a:off x="546448" y="7643192"/>
            <a:ext cx="2448272" cy="442392"/>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10" name="TextBox 9"/>
          <p:cNvSpPr txBox="1"/>
          <p:nvPr/>
        </p:nvSpPr>
        <p:spPr>
          <a:xfrm>
            <a:off x="1122512" y="3305846"/>
            <a:ext cx="9289032" cy="1569660"/>
          </a:xfrm>
          <a:prstGeom prst="rect">
            <a:avLst/>
          </a:prstGeom>
          <a:solidFill>
            <a:schemeClr val="bg1"/>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just">
              <a:lnSpc>
                <a:spcPct val="150000"/>
              </a:lnSpc>
            </a:pPr>
            <a:r>
              <a:rPr lang="it-IT" sz="2000" b="1" dirty="0">
                <a:solidFill>
                  <a:srgbClr val="002060"/>
                </a:solidFill>
              </a:rPr>
              <a:t>ACCESSO E SELEZIONE ISTANZA</a:t>
            </a:r>
            <a:r>
              <a:rPr lang="it-IT" sz="2000" dirty="0">
                <a:solidFill>
                  <a:srgbClr val="002060"/>
                </a:solidFill>
              </a:rPr>
              <a:t>……………………………………………….</a:t>
            </a:r>
          </a:p>
          <a:p>
            <a:pPr algn="l">
              <a:lnSpc>
                <a:spcPct val="150000"/>
              </a:lnSpc>
            </a:pPr>
            <a:r>
              <a:rPr lang="it-IT" sz="2000" b="1" dirty="0">
                <a:solidFill>
                  <a:srgbClr val="002060"/>
                </a:solidFill>
              </a:rPr>
              <a:t>SCELTA GRADUATORIE DI INTERESSE, FASCIA E TITOLI DI ACCESSO</a:t>
            </a:r>
            <a:r>
              <a:rPr lang="it-IT" sz="2000" dirty="0">
                <a:solidFill>
                  <a:srgbClr val="002060"/>
                </a:solidFill>
              </a:rPr>
              <a:t>………..</a:t>
            </a:r>
          </a:p>
          <a:p>
            <a:pPr algn="just">
              <a:lnSpc>
                <a:spcPct val="150000"/>
              </a:lnSpc>
            </a:pPr>
            <a:r>
              <a:rPr lang="it-IT" sz="2000" b="1" dirty="0">
                <a:solidFill>
                  <a:srgbClr val="002060"/>
                </a:solidFill>
              </a:rPr>
              <a:t>TITOLI ULTERIORI RISPETTO AL TITOLO DI ACCESSO – PUNTO B</a:t>
            </a:r>
            <a:r>
              <a:rPr lang="it-IT" sz="2000" dirty="0">
                <a:solidFill>
                  <a:srgbClr val="002060"/>
                </a:solidFill>
              </a:rPr>
              <a:t>…………….</a:t>
            </a:r>
          </a:p>
        </p:txBody>
      </p:sp>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INDICE</a:t>
            </a:r>
          </a:p>
        </p:txBody>
      </p:sp>
      <p:sp>
        <p:nvSpPr>
          <p:cNvPr id="18" name="Rectangle 17">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9619456" y="3305846"/>
            <a:ext cx="864096" cy="1569660"/>
          </a:xfrm>
          <a:prstGeom prst="rect">
            <a:avLst/>
          </a:prstGeom>
          <a:noFill/>
          <a:ln>
            <a:noFill/>
          </a:ln>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just">
              <a:lnSpc>
                <a:spcPct val="150000"/>
              </a:lnSpc>
            </a:pPr>
            <a:r>
              <a:rPr lang="it-IT" sz="2000" b="1" u="sng" dirty="0">
                <a:solidFill>
                  <a:schemeClr val="tx1"/>
                </a:solidFill>
                <a:hlinkClick r:id="rId3" action="ppaction://hlinksldjump"/>
              </a:rPr>
              <a:t>3</a:t>
            </a:r>
            <a:endParaRPr lang="it-IT" sz="2000" b="1" u="sng" dirty="0">
              <a:solidFill>
                <a:schemeClr val="tx1"/>
              </a:solidFill>
            </a:endParaRPr>
          </a:p>
          <a:p>
            <a:pPr algn="just">
              <a:lnSpc>
                <a:spcPct val="150000"/>
              </a:lnSpc>
            </a:pPr>
            <a:r>
              <a:rPr lang="it-IT" sz="2000" b="1" u="sng" dirty="0">
                <a:solidFill>
                  <a:schemeClr val="tx1"/>
                </a:solidFill>
              </a:rPr>
              <a:t>13</a:t>
            </a:r>
          </a:p>
          <a:p>
            <a:pPr algn="just">
              <a:lnSpc>
                <a:spcPct val="150000"/>
              </a:lnSpc>
            </a:pPr>
            <a:r>
              <a:rPr lang="it-IT" sz="2000" b="1" u="sng">
                <a:solidFill>
                  <a:schemeClr val="tx1"/>
                </a:solidFill>
              </a:rPr>
              <a:t>28</a:t>
            </a:r>
            <a:endParaRPr lang="it-IT" sz="2000" b="1" u="sng" dirty="0">
              <a:solidFill>
                <a:schemeClr val="tx1"/>
              </a:solidFill>
            </a:endParaRPr>
          </a:p>
        </p:txBody>
      </p:sp>
      <p:pic>
        <p:nvPicPr>
          <p:cNvPr id="3" name="Immagine 2">
            <a:extLst>
              <a:ext uri="{FF2B5EF4-FFF2-40B4-BE49-F238E27FC236}">
                <a16:creationId xmlns:a16="http://schemas.microsoft.com/office/drawing/2014/main" id="{B28B443E-EF15-336D-8AFA-DD42012B7BC0}"/>
              </a:ext>
            </a:extLst>
          </p:cNvPr>
          <p:cNvPicPr>
            <a:picLocks noChangeAspect="1"/>
          </p:cNvPicPr>
          <p:nvPr/>
        </p:nvPicPr>
        <p:blipFill>
          <a:blip r:embed="rId4"/>
          <a:stretch>
            <a:fillRect/>
          </a:stretch>
        </p:blipFill>
        <p:spPr>
          <a:xfrm>
            <a:off x="438492" y="7568706"/>
            <a:ext cx="2664183" cy="591363"/>
          </a:xfrm>
          <a:prstGeom prst="rect">
            <a:avLst/>
          </a:prstGeom>
        </p:spPr>
      </p:pic>
    </p:spTree>
    <p:extLst>
      <p:ext uri="{BB962C8B-B14F-4D97-AF65-F5344CB8AC3E}">
        <p14:creationId xmlns:p14="http://schemas.microsoft.com/office/powerpoint/2010/main" val="3170234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ELENCO GRADUATORIE DI INTERESSE, FASCIA E TITOLI DI ACCESSO</a:t>
            </a:r>
          </a:p>
        </p:txBody>
      </p:sp>
      <p:sp>
        <p:nvSpPr>
          <p:cNvPr id="24" name="Rectangle 23">
            <a:extLst>
              <a:ext uri="{FF2B5EF4-FFF2-40B4-BE49-F238E27FC236}">
                <a16:creationId xmlns:a16="http://schemas.microsoft.com/office/drawing/2014/main" id="{CBACC84A-A395-4876-A95F-B59ECB10E0CB}"/>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10686553" y="2170603"/>
            <a:ext cx="3258047" cy="169277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Dopo aver scelto la Graduatoria di interesse ed inserito i titoli di accesso, è possibile </a:t>
            </a:r>
            <a:r>
              <a:rPr lang="it-IT" b="1" dirty="0"/>
              <a:t>visualizzare, modificare ed eliminare i dati inseriti </a:t>
            </a:r>
            <a:r>
              <a:rPr lang="it-IT" dirty="0"/>
              <a:t>cliccando nuovamente sul pulsante &lt;&lt;</a:t>
            </a:r>
            <a:r>
              <a:rPr lang="it-IT" b="1" dirty="0"/>
              <a:t>Accedi</a:t>
            </a:r>
            <a:r>
              <a:rPr lang="it-IT" dirty="0"/>
              <a:t>&gt;&gt; della sezione </a:t>
            </a:r>
            <a:r>
              <a:rPr lang="it-IT" b="1" dirty="0"/>
              <a:t>«Scelta graduatorie di interesse, fascia e titoli di accesso».</a:t>
            </a:r>
            <a:endParaRPr lang="it-IT" dirty="0"/>
          </a:p>
        </p:txBody>
      </p:sp>
      <p:pic>
        <p:nvPicPr>
          <p:cNvPr id="9" name="Picture 8">
            <a:extLst>
              <a:ext uri="{FF2B5EF4-FFF2-40B4-BE49-F238E27FC236}">
                <a16:creationId xmlns:a16="http://schemas.microsoft.com/office/drawing/2014/main" id="{1DEDDF18-410C-4D11-A639-AB0105D8F293}"/>
              </a:ext>
            </a:extLst>
          </p:cNvPr>
          <p:cNvPicPr>
            <a:picLocks noChangeAspect="1"/>
          </p:cNvPicPr>
          <p:nvPr/>
        </p:nvPicPr>
        <p:blipFill>
          <a:blip r:embed="rId2"/>
          <a:stretch>
            <a:fillRect/>
          </a:stretch>
        </p:blipFill>
        <p:spPr>
          <a:xfrm>
            <a:off x="2274640" y="1162472"/>
            <a:ext cx="8058150" cy="6067425"/>
          </a:xfrm>
          <a:prstGeom prst="rect">
            <a:avLst/>
          </a:prstGeom>
        </p:spPr>
      </p:pic>
      <p:sp>
        <p:nvSpPr>
          <p:cNvPr id="6" name="Freeform 19"/>
          <p:cNvSpPr>
            <a:spLocks noChangeAspect="1" noEditPoints="1"/>
          </p:cNvSpPr>
          <p:nvPr/>
        </p:nvSpPr>
        <p:spPr bwMode="auto">
          <a:xfrm rot="20653455" flipV="1">
            <a:off x="8079368" y="3360085"/>
            <a:ext cx="2692036" cy="69730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 name="Rettangolo 1">
            <a:extLst>
              <a:ext uri="{FF2B5EF4-FFF2-40B4-BE49-F238E27FC236}">
                <a16:creationId xmlns:a16="http://schemas.microsoft.com/office/drawing/2014/main" id="{2DFFB8DB-7E6C-6843-4D5D-E403CA0C6B08}"/>
              </a:ext>
            </a:extLst>
          </p:cNvPr>
          <p:cNvSpPr/>
          <p:nvPr/>
        </p:nvSpPr>
        <p:spPr>
          <a:xfrm>
            <a:off x="618456" y="7571184"/>
            <a:ext cx="2232248" cy="432048"/>
          </a:xfrm>
          <a:prstGeom prst="rect">
            <a:avLst/>
          </a:prstGeom>
          <a:solidFill>
            <a:schemeClr val="bg1"/>
          </a:solidFill>
          <a:ln>
            <a:solidFill>
              <a:schemeClr val="bg2"/>
            </a:solid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F01DD3E1-C70A-4864-8BE4-56A795F660E3}"/>
              </a:ext>
            </a:extLst>
          </p:cNvPr>
          <p:cNvPicPr>
            <a:picLocks noChangeAspect="1"/>
          </p:cNvPicPr>
          <p:nvPr/>
        </p:nvPicPr>
        <p:blipFill>
          <a:blip r:embed="rId3"/>
          <a:stretch>
            <a:fillRect/>
          </a:stretch>
        </p:blipFill>
        <p:spPr>
          <a:xfrm>
            <a:off x="402488" y="7491526"/>
            <a:ext cx="2664183" cy="591363"/>
          </a:xfrm>
          <a:prstGeom prst="rect">
            <a:avLst/>
          </a:prstGeom>
        </p:spPr>
      </p:pic>
      <p:pic>
        <p:nvPicPr>
          <p:cNvPr id="5" name="Immagine 4">
            <a:extLst>
              <a:ext uri="{FF2B5EF4-FFF2-40B4-BE49-F238E27FC236}">
                <a16:creationId xmlns:a16="http://schemas.microsoft.com/office/drawing/2014/main" id="{06DBDBE6-CEA2-A27B-D75B-9FB8674EC482}"/>
              </a:ext>
            </a:extLst>
          </p:cNvPr>
          <p:cNvPicPr>
            <a:picLocks noChangeAspect="1"/>
          </p:cNvPicPr>
          <p:nvPr/>
        </p:nvPicPr>
        <p:blipFill>
          <a:blip r:embed="rId4"/>
          <a:stretch>
            <a:fillRect/>
          </a:stretch>
        </p:blipFill>
        <p:spPr>
          <a:xfrm>
            <a:off x="2418656" y="1216725"/>
            <a:ext cx="7848872" cy="627942"/>
          </a:xfrm>
          <a:prstGeom prst="rect">
            <a:avLst/>
          </a:prstGeom>
        </p:spPr>
      </p:pic>
    </p:spTree>
    <p:extLst>
      <p:ext uri="{BB962C8B-B14F-4D97-AF65-F5344CB8AC3E}">
        <p14:creationId xmlns:p14="http://schemas.microsoft.com/office/powerpoint/2010/main" val="192497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8E69E0-2EE5-49F8-8E0C-3232CDAC93F2}"/>
              </a:ext>
            </a:extLst>
          </p:cNvPr>
          <p:cNvSpPr txBox="1">
            <a:spLocks/>
          </p:cNvSpPr>
          <p:nvPr/>
        </p:nvSpPr>
        <p:spPr>
          <a:xfrm>
            <a:off x="685800" y="362785"/>
            <a:ext cx="12606064"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a:t>
            </a:r>
          </a:p>
        </p:txBody>
      </p:sp>
      <p:sp>
        <p:nvSpPr>
          <p:cNvPr id="5" name="Rectangle 4">
            <a:extLst>
              <a:ext uri="{FF2B5EF4-FFF2-40B4-BE49-F238E27FC236}">
                <a16:creationId xmlns:a16="http://schemas.microsoft.com/office/drawing/2014/main" id="{AA783502-6F62-4D2D-9188-9BDB1ADB035C}"/>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7DB9B1E-CA7F-4F43-96A2-2C69A66D549B}"/>
              </a:ext>
            </a:extLst>
          </p:cNvPr>
          <p:cNvSpPr/>
          <p:nvPr/>
        </p:nvSpPr>
        <p:spPr>
          <a:xfrm>
            <a:off x="5442992" y="2847058"/>
            <a:ext cx="1101188" cy="269097"/>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12" name="Rectangle 11">
            <a:extLst>
              <a:ext uri="{FF2B5EF4-FFF2-40B4-BE49-F238E27FC236}">
                <a16:creationId xmlns:a16="http://schemas.microsoft.com/office/drawing/2014/main" id="{74142DDB-7191-4980-B361-BA68AFAA71E8}"/>
              </a:ext>
            </a:extLst>
          </p:cNvPr>
          <p:cNvSpPr/>
          <p:nvPr/>
        </p:nvSpPr>
        <p:spPr>
          <a:xfrm>
            <a:off x="7531224" y="3980251"/>
            <a:ext cx="485847" cy="206557"/>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14" name="Rectangle 13">
            <a:extLst>
              <a:ext uri="{FF2B5EF4-FFF2-40B4-BE49-F238E27FC236}">
                <a16:creationId xmlns:a16="http://schemas.microsoft.com/office/drawing/2014/main" id="{83D29993-CAA6-4ADF-BE93-5CD7B7F51B42}"/>
              </a:ext>
            </a:extLst>
          </p:cNvPr>
          <p:cNvSpPr/>
          <p:nvPr/>
        </p:nvSpPr>
        <p:spPr>
          <a:xfrm>
            <a:off x="5370984" y="4844349"/>
            <a:ext cx="1101188" cy="269097"/>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dirty="0"/>
          </a:p>
        </p:txBody>
      </p:sp>
      <p:sp>
        <p:nvSpPr>
          <p:cNvPr id="17" name="TextBox 16">
            <a:extLst>
              <a:ext uri="{FF2B5EF4-FFF2-40B4-BE49-F238E27FC236}">
                <a16:creationId xmlns:a16="http://schemas.microsoft.com/office/drawing/2014/main" id="{ECD66908-1327-4875-B77B-6F11C006671C}"/>
              </a:ext>
            </a:extLst>
          </p:cNvPr>
          <p:cNvSpPr txBox="1"/>
          <p:nvPr/>
        </p:nvSpPr>
        <p:spPr>
          <a:xfrm>
            <a:off x="10322295" y="1580951"/>
            <a:ext cx="3258047"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Accedendo alla sezione vengono proposte tutte le graduatorie della domanda.</a:t>
            </a:r>
          </a:p>
          <a:p>
            <a:pPr algn="l"/>
            <a:r>
              <a:rPr lang="it-IT" dirty="0"/>
              <a:t>Il sistema identifica e segnala quanto riscontrato.</a:t>
            </a:r>
          </a:p>
        </p:txBody>
      </p:sp>
      <p:sp>
        <p:nvSpPr>
          <p:cNvPr id="20" name="TextBox 19">
            <a:extLst>
              <a:ext uri="{FF2B5EF4-FFF2-40B4-BE49-F238E27FC236}">
                <a16:creationId xmlns:a16="http://schemas.microsoft.com/office/drawing/2014/main" id="{A5F1CFE6-8915-43B8-ABA4-BE8942BF4099}"/>
              </a:ext>
            </a:extLst>
          </p:cNvPr>
          <p:cNvSpPr txBox="1"/>
          <p:nvPr/>
        </p:nvSpPr>
        <p:spPr>
          <a:xfrm>
            <a:off x="555682" y="4222522"/>
            <a:ext cx="3258047" cy="169277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Le graduatorie già presenti nel precedente biennio, se cancellate, vengono proposte come tali.</a:t>
            </a:r>
          </a:p>
          <a:p>
            <a:pPr algn="l"/>
            <a:r>
              <a:rPr lang="it-IT" dirty="0"/>
              <a:t>E’ possibile ripristinarle con l’apposito tastro ‘ripristina’ disponibile tra le ‘azioni disponibili’ della graduatoria di interesse.</a:t>
            </a:r>
          </a:p>
        </p:txBody>
      </p:sp>
      <p:pic>
        <p:nvPicPr>
          <p:cNvPr id="8" name="Picture 7" descr="Graphical user interface, application&#10;&#10;Description automatically generated">
            <a:extLst>
              <a:ext uri="{FF2B5EF4-FFF2-40B4-BE49-F238E27FC236}">
                <a16:creationId xmlns:a16="http://schemas.microsoft.com/office/drawing/2014/main" id="{3A78B81B-2C05-4A33-875A-7C86B36EE62D}"/>
              </a:ext>
            </a:extLst>
          </p:cNvPr>
          <p:cNvPicPr>
            <a:picLocks noChangeAspect="1"/>
          </p:cNvPicPr>
          <p:nvPr/>
        </p:nvPicPr>
        <p:blipFill>
          <a:blip r:embed="rId2"/>
          <a:stretch>
            <a:fillRect/>
          </a:stretch>
        </p:blipFill>
        <p:spPr>
          <a:xfrm>
            <a:off x="4067002" y="1241453"/>
            <a:ext cx="5919178" cy="6121050"/>
          </a:xfrm>
          <a:prstGeom prst="rect">
            <a:avLst/>
          </a:prstGeom>
        </p:spPr>
      </p:pic>
      <p:pic>
        <p:nvPicPr>
          <p:cNvPr id="19" name="Picture 18">
            <a:extLst>
              <a:ext uri="{FF2B5EF4-FFF2-40B4-BE49-F238E27FC236}">
                <a16:creationId xmlns:a16="http://schemas.microsoft.com/office/drawing/2014/main" id="{233C2423-4C8F-4B11-A380-8F5016D0BB89}"/>
              </a:ext>
            </a:extLst>
          </p:cNvPr>
          <p:cNvPicPr/>
          <p:nvPr/>
        </p:nvPicPr>
        <p:blipFill>
          <a:blip r:embed="rId3"/>
          <a:stretch>
            <a:fillRect/>
          </a:stretch>
        </p:blipFill>
        <p:spPr>
          <a:xfrm>
            <a:off x="9421303" y="3765670"/>
            <a:ext cx="5060032" cy="635718"/>
          </a:xfrm>
          <a:prstGeom prst="rect">
            <a:avLst/>
          </a:prstGeom>
        </p:spPr>
      </p:pic>
      <p:sp>
        <p:nvSpPr>
          <p:cNvPr id="15" name="Freeform 19">
            <a:extLst>
              <a:ext uri="{FF2B5EF4-FFF2-40B4-BE49-F238E27FC236}">
                <a16:creationId xmlns:a16="http://schemas.microsoft.com/office/drawing/2014/main" id="{5E28D710-9E74-4089-9D97-30B14CBACC89}"/>
              </a:ext>
            </a:extLst>
          </p:cNvPr>
          <p:cNvSpPr>
            <a:spLocks noChangeAspect="1" noEditPoints="1"/>
          </p:cNvSpPr>
          <p:nvPr/>
        </p:nvSpPr>
        <p:spPr bwMode="auto">
          <a:xfrm rot="11519294">
            <a:off x="3236064" y="2683620"/>
            <a:ext cx="1904895" cy="72556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18" name="Picture 17">
            <a:extLst>
              <a:ext uri="{FF2B5EF4-FFF2-40B4-BE49-F238E27FC236}">
                <a16:creationId xmlns:a16="http://schemas.microsoft.com/office/drawing/2014/main" id="{4DA6871B-A359-44B9-B871-2D37035825C1}"/>
              </a:ext>
            </a:extLst>
          </p:cNvPr>
          <p:cNvPicPr/>
          <p:nvPr/>
        </p:nvPicPr>
        <p:blipFill>
          <a:blip r:embed="rId4"/>
          <a:stretch>
            <a:fillRect/>
          </a:stretch>
        </p:blipFill>
        <p:spPr>
          <a:xfrm>
            <a:off x="9566570" y="5142001"/>
            <a:ext cx="4923369" cy="666725"/>
          </a:xfrm>
          <a:prstGeom prst="rect">
            <a:avLst/>
          </a:prstGeom>
        </p:spPr>
      </p:pic>
      <p:sp>
        <p:nvSpPr>
          <p:cNvPr id="16" name="Freeform 19">
            <a:extLst>
              <a:ext uri="{FF2B5EF4-FFF2-40B4-BE49-F238E27FC236}">
                <a16:creationId xmlns:a16="http://schemas.microsoft.com/office/drawing/2014/main" id="{98DE1C35-B336-4C5D-8E47-8A1EF02099A3}"/>
              </a:ext>
            </a:extLst>
          </p:cNvPr>
          <p:cNvSpPr>
            <a:spLocks noChangeAspect="1" noEditPoints="1"/>
          </p:cNvSpPr>
          <p:nvPr/>
        </p:nvSpPr>
        <p:spPr bwMode="auto">
          <a:xfrm rot="9244708">
            <a:off x="3746800" y="5096030"/>
            <a:ext cx="1904895" cy="72556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1" name="TextBox 20">
            <a:extLst>
              <a:ext uri="{FF2B5EF4-FFF2-40B4-BE49-F238E27FC236}">
                <a16:creationId xmlns:a16="http://schemas.microsoft.com/office/drawing/2014/main" id="{82C7E429-69DD-4860-97F0-AB977C1CCC7A}"/>
              </a:ext>
            </a:extLst>
          </p:cNvPr>
          <p:cNvSpPr txBox="1"/>
          <p:nvPr/>
        </p:nvSpPr>
        <p:spPr>
          <a:xfrm>
            <a:off x="798126" y="1929403"/>
            <a:ext cx="3258047"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Le graduatorie incluse con riserva, vengono caratterizzate come tali.</a:t>
            </a:r>
          </a:p>
        </p:txBody>
      </p:sp>
      <p:pic>
        <p:nvPicPr>
          <p:cNvPr id="3" name="Picture 2">
            <a:extLst>
              <a:ext uri="{FF2B5EF4-FFF2-40B4-BE49-F238E27FC236}">
                <a16:creationId xmlns:a16="http://schemas.microsoft.com/office/drawing/2014/main" id="{801D7D99-6E5C-4BC5-AB62-618F4EFE9C3D}"/>
              </a:ext>
            </a:extLst>
          </p:cNvPr>
          <p:cNvPicPr>
            <a:picLocks noChangeAspect="1"/>
          </p:cNvPicPr>
          <p:nvPr/>
        </p:nvPicPr>
        <p:blipFill>
          <a:blip r:embed="rId5"/>
          <a:stretch>
            <a:fillRect/>
          </a:stretch>
        </p:blipFill>
        <p:spPr>
          <a:xfrm>
            <a:off x="6988832" y="3298958"/>
            <a:ext cx="265801" cy="128873"/>
          </a:xfrm>
          <a:prstGeom prst="rect">
            <a:avLst/>
          </a:prstGeom>
        </p:spPr>
      </p:pic>
      <p:sp>
        <p:nvSpPr>
          <p:cNvPr id="13" name="Freeform 19">
            <a:extLst>
              <a:ext uri="{FF2B5EF4-FFF2-40B4-BE49-F238E27FC236}">
                <a16:creationId xmlns:a16="http://schemas.microsoft.com/office/drawing/2014/main" id="{9AABE5CA-DF53-477D-95AE-2B5EBB794170}"/>
              </a:ext>
            </a:extLst>
          </p:cNvPr>
          <p:cNvSpPr>
            <a:spLocks noChangeAspect="1" noEditPoints="1"/>
          </p:cNvSpPr>
          <p:nvPr/>
        </p:nvSpPr>
        <p:spPr bwMode="auto">
          <a:xfrm rot="1802682" flipV="1">
            <a:off x="6648732" y="4576369"/>
            <a:ext cx="3007475" cy="77900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3" name="Freeform 19">
            <a:extLst>
              <a:ext uri="{FF2B5EF4-FFF2-40B4-BE49-F238E27FC236}">
                <a16:creationId xmlns:a16="http://schemas.microsoft.com/office/drawing/2014/main" id="{BF1A4ACD-A49D-4F74-ADB1-47F81A00DD56}"/>
              </a:ext>
            </a:extLst>
          </p:cNvPr>
          <p:cNvSpPr>
            <a:spLocks noChangeAspect="1" noEditPoints="1"/>
          </p:cNvSpPr>
          <p:nvPr/>
        </p:nvSpPr>
        <p:spPr bwMode="auto">
          <a:xfrm rot="10800000" flipH="1" flipV="1">
            <a:off x="7039084" y="2932576"/>
            <a:ext cx="2930443" cy="861638"/>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24" name="Picture 23">
            <a:extLst>
              <a:ext uri="{FF2B5EF4-FFF2-40B4-BE49-F238E27FC236}">
                <a16:creationId xmlns:a16="http://schemas.microsoft.com/office/drawing/2014/main" id="{598CB4A2-8D42-446C-A6A4-A283F07C25F6}"/>
              </a:ext>
            </a:extLst>
          </p:cNvPr>
          <p:cNvPicPr>
            <a:picLocks noChangeAspect="1"/>
          </p:cNvPicPr>
          <p:nvPr/>
        </p:nvPicPr>
        <p:blipFill rotWithShape="1">
          <a:blip r:embed="rId6"/>
          <a:srcRect r="3600"/>
          <a:stretch/>
        </p:blipFill>
        <p:spPr>
          <a:xfrm>
            <a:off x="4596848" y="1269369"/>
            <a:ext cx="3528392" cy="421991"/>
          </a:xfrm>
          <a:prstGeom prst="rect">
            <a:avLst/>
          </a:prstGeom>
        </p:spPr>
      </p:pic>
      <p:sp>
        <p:nvSpPr>
          <p:cNvPr id="25" name="Rectangle 24">
            <a:extLst>
              <a:ext uri="{FF2B5EF4-FFF2-40B4-BE49-F238E27FC236}">
                <a16:creationId xmlns:a16="http://schemas.microsoft.com/office/drawing/2014/main" id="{C30D88CD-39EF-4568-BBFC-580A2C133504}"/>
              </a:ext>
            </a:extLst>
          </p:cNvPr>
          <p:cNvSpPr/>
          <p:nvPr/>
        </p:nvSpPr>
        <p:spPr>
          <a:xfrm>
            <a:off x="9060600" y="1337072"/>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2" name="Rettangolo 1">
            <a:extLst>
              <a:ext uri="{FF2B5EF4-FFF2-40B4-BE49-F238E27FC236}">
                <a16:creationId xmlns:a16="http://schemas.microsoft.com/office/drawing/2014/main" id="{6440CAD6-0BDF-4B87-43C8-7AF267EB8C49}"/>
              </a:ext>
            </a:extLst>
          </p:cNvPr>
          <p:cNvSpPr/>
          <p:nvPr/>
        </p:nvSpPr>
        <p:spPr>
          <a:xfrm>
            <a:off x="555682" y="7643192"/>
            <a:ext cx="2006990" cy="43204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a:extLst>
              <a:ext uri="{FF2B5EF4-FFF2-40B4-BE49-F238E27FC236}">
                <a16:creationId xmlns:a16="http://schemas.microsoft.com/office/drawing/2014/main" id="{6572F851-938D-B087-6A10-89FBE67D3E1E}"/>
              </a:ext>
            </a:extLst>
          </p:cNvPr>
          <p:cNvPicPr>
            <a:picLocks noChangeAspect="1"/>
          </p:cNvPicPr>
          <p:nvPr/>
        </p:nvPicPr>
        <p:blipFill>
          <a:blip r:embed="rId7"/>
          <a:stretch>
            <a:fillRect/>
          </a:stretch>
        </p:blipFill>
        <p:spPr>
          <a:xfrm>
            <a:off x="402432" y="7563534"/>
            <a:ext cx="2664183" cy="591363"/>
          </a:xfrm>
          <a:prstGeom prst="rect">
            <a:avLst/>
          </a:prstGeom>
        </p:spPr>
      </p:pic>
      <p:pic>
        <p:nvPicPr>
          <p:cNvPr id="7" name="Immagine 6">
            <a:extLst>
              <a:ext uri="{FF2B5EF4-FFF2-40B4-BE49-F238E27FC236}">
                <a16:creationId xmlns:a16="http://schemas.microsoft.com/office/drawing/2014/main" id="{E79928AC-8D40-F7C8-4D2E-8A0F4B2ADBF7}"/>
              </a:ext>
            </a:extLst>
          </p:cNvPr>
          <p:cNvPicPr>
            <a:picLocks noChangeAspect="1"/>
          </p:cNvPicPr>
          <p:nvPr/>
        </p:nvPicPr>
        <p:blipFill>
          <a:blip r:embed="rId8"/>
          <a:stretch>
            <a:fillRect/>
          </a:stretch>
        </p:blipFill>
        <p:spPr>
          <a:xfrm>
            <a:off x="4056173" y="1113501"/>
            <a:ext cx="5913354" cy="627942"/>
          </a:xfrm>
          <a:prstGeom prst="rect">
            <a:avLst/>
          </a:prstGeom>
        </p:spPr>
      </p:pic>
    </p:spTree>
    <p:extLst>
      <p:ext uri="{BB962C8B-B14F-4D97-AF65-F5344CB8AC3E}">
        <p14:creationId xmlns:p14="http://schemas.microsoft.com/office/powerpoint/2010/main" val="2061585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4" grpId="0" animBg="1"/>
      <p:bldP spid="17" grpId="0" animBg="1"/>
      <p:bldP spid="20" grpId="0" animBg="1"/>
      <p:bldP spid="15" grpId="0" animBg="1"/>
      <p:bldP spid="16" grpId="0" animBg="1"/>
      <p:bldP spid="21" grpId="0" animBg="1"/>
      <p:bldP spid="13" grpId="0" animBg="1"/>
      <p:bldP spid="2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a:blip r:embed="rId2"/>
          <a:stretch>
            <a:fillRect/>
          </a:stretch>
        </p:blipFill>
        <p:spPr>
          <a:xfrm>
            <a:off x="1698576" y="1602865"/>
            <a:ext cx="8212981" cy="4429742"/>
          </a:xfrm>
          <a:prstGeom prst="rect">
            <a:avLst/>
          </a:prstGeom>
          <a:effectLst>
            <a:outerShdw blurRad="50800" dist="38100" dir="2700000" algn="tl" rotWithShape="0">
              <a:prstClr val="black">
                <a:alpha val="40000"/>
              </a:prstClr>
            </a:outerShdw>
          </a:effectLst>
        </p:spPr>
      </p:pic>
      <p:pic>
        <p:nvPicPr>
          <p:cNvPr id="30" name="Picture 29">
            <a:extLst>
              <a:ext uri="{FF2B5EF4-FFF2-40B4-BE49-F238E27FC236}">
                <a16:creationId xmlns:a16="http://schemas.microsoft.com/office/drawing/2014/main" id="{727B9603-76D1-41F3-80F3-3318130873C8}"/>
              </a:ext>
            </a:extLst>
          </p:cNvPr>
          <p:cNvPicPr/>
          <p:nvPr/>
        </p:nvPicPr>
        <p:blipFill rotWithShape="1">
          <a:blip r:embed="rId3"/>
          <a:srcRect r="2138" b="65657"/>
          <a:stretch/>
        </p:blipFill>
        <p:spPr>
          <a:xfrm>
            <a:off x="2358083" y="2589627"/>
            <a:ext cx="6757317" cy="2485254"/>
          </a:xfrm>
          <a:prstGeom prst="rect">
            <a:avLst/>
          </a:prstGeom>
        </p:spPr>
      </p:pic>
      <p:sp>
        <p:nvSpPr>
          <p:cNvPr id="10" name="Title 1"/>
          <p:cNvSpPr txBox="1">
            <a:spLocks/>
          </p:cNvSpPr>
          <p:nvPr/>
        </p:nvSpPr>
        <p:spPr>
          <a:xfrm>
            <a:off x="685800" y="362785"/>
            <a:ext cx="12606064"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MODIFICA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9691464" y="3507268"/>
            <a:ext cx="3994807" cy="1046440"/>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modificare</a:t>
            </a:r>
            <a:r>
              <a:rPr lang="it-IT" dirty="0"/>
              <a:t> i titoli di accesso della Graduatoria selezionata, dalla schermata proposta, cliccare su </a:t>
            </a:r>
            <a:r>
              <a:rPr lang="it-IT" b="1" dirty="0"/>
              <a:t>«Azioni disponibili»</a:t>
            </a:r>
            <a:r>
              <a:rPr lang="it-IT" dirty="0"/>
              <a:t> e quindi su </a:t>
            </a:r>
            <a:r>
              <a:rPr lang="it-IT" b="1" dirty="0"/>
              <a:t>«Modifica»</a:t>
            </a:r>
            <a:r>
              <a:rPr lang="it-IT" dirty="0"/>
              <a:t>.</a:t>
            </a:r>
          </a:p>
        </p:txBody>
      </p:sp>
      <p:sp>
        <p:nvSpPr>
          <p:cNvPr id="19" name="Freeform 19"/>
          <p:cNvSpPr>
            <a:spLocks noChangeAspect="1" noEditPoints="1"/>
          </p:cNvSpPr>
          <p:nvPr/>
        </p:nvSpPr>
        <p:spPr bwMode="auto">
          <a:xfrm rot="19930370" flipV="1">
            <a:off x="10206974" y="5115069"/>
            <a:ext cx="2297668" cy="69298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0" name="Right Triangle 19"/>
          <p:cNvSpPr/>
          <p:nvPr/>
        </p:nvSpPr>
        <p:spPr>
          <a:xfrm>
            <a:off x="8454556" y="4514220"/>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21" name="Picture 20"/>
          <p:cNvPicPr>
            <a:picLocks noChangeAspect="1"/>
          </p:cNvPicPr>
          <p:nvPr/>
        </p:nvPicPr>
        <p:blipFill>
          <a:blip r:embed="rId4"/>
          <a:stretch>
            <a:fillRect/>
          </a:stretch>
        </p:blipFill>
        <p:spPr>
          <a:xfrm>
            <a:off x="8192615" y="5084086"/>
            <a:ext cx="2152650" cy="800100"/>
          </a:xfrm>
          <a:prstGeom prst="rect">
            <a:avLst/>
          </a:prstGeom>
          <a:ln w="57150">
            <a:solidFill>
              <a:srgbClr val="7F7F7F"/>
            </a:solid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42982" y="3947167"/>
            <a:ext cx="560659" cy="560659"/>
          </a:xfrm>
          <a:prstGeom prst="rect">
            <a:avLst/>
          </a:prstGeom>
        </p:spPr>
      </p:pic>
      <p:sp>
        <p:nvSpPr>
          <p:cNvPr id="24" name="Rectangle 23"/>
          <p:cNvSpPr/>
          <p:nvPr/>
        </p:nvSpPr>
        <p:spPr>
          <a:xfrm>
            <a:off x="2346648" y="3718073"/>
            <a:ext cx="6840760" cy="504056"/>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5" name="Rectangle 24"/>
          <p:cNvSpPr/>
          <p:nvPr/>
        </p:nvSpPr>
        <p:spPr>
          <a:xfrm>
            <a:off x="7820564" y="3700626"/>
            <a:ext cx="1144210" cy="319322"/>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pic>
        <p:nvPicPr>
          <p:cNvPr id="2" name="Picture 1"/>
          <p:cNvPicPr>
            <a:picLocks noChangeAspect="1"/>
          </p:cNvPicPr>
          <p:nvPr/>
        </p:nvPicPr>
        <p:blipFill>
          <a:blip r:embed="rId6"/>
          <a:stretch>
            <a:fillRect/>
          </a:stretch>
        </p:blipFill>
        <p:spPr>
          <a:xfrm>
            <a:off x="2370712" y="1638597"/>
            <a:ext cx="3924300" cy="514350"/>
          </a:xfrm>
          <a:prstGeom prst="rect">
            <a:avLst/>
          </a:prstGeom>
        </p:spPr>
      </p:pic>
      <p:pic>
        <p:nvPicPr>
          <p:cNvPr id="15" name="Picture 1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476164" y="5382469"/>
            <a:ext cx="560659" cy="560659"/>
          </a:xfrm>
          <a:prstGeom prst="rect">
            <a:avLst/>
          </a:prstGeom>
        </p:spPr>
      </p:pic>
      <p:sp>
        <p:nvSpPr>
          <p:cNvPr id="16" name="Rectangle 15"/>
          <p:cNvSpPr/>
          <p:nvPr/>
        </p:nvSpPr>
        <p:spPr>
          <a:xfrm>
            <a:off x="8329943" y="5159508"/>
            <a:ext cx="945628" cy="26390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pic>
        <p:nvPicPr>
          <p:cNvPr id="26" name="Picture 25"/>
          <p:cNvPicPr>
            <a:picLocks noChangeAspect="1"/>
          </p:cNvPicPr>
          <p:nvPr/>
        </p:nvPicPr>
        <p:blipFill>
          <a:blip r:embed="rId7"/>
          <a:stretch>
            <a:fillRect/>
          </a:stretch>
        </p:blipFill>
        <p:spPr>
          <a:xfrm>
            <a:off x="2330126" y="1656112"/>
            <a:ext cx="4043795" cy="510886"/>
          </a:xfrm>
          <a:prstGeom prst="rect">
            <a:avLst/>
          </a:prstGeom>
        </p:spPr>
      </p:pic>
      <p:sp>
        <p:nvSpPr>
          <p:cNvPr id="27" name="Rectangle 26"/>
          <p:cNvSpPr/>
          <p:nvPr/>
        </p:nvSpPr>
        <p:spPr>
          <a:xfrm>
            <a:off x="9025371" y="1801000"/>
            <a:ext cx="763501" cy="162302"/>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INSERITA</a:t>
            </a:r>
          </a:p>
        </p:txBody>
      </p:sp>
      <p:sp>
        <p:nvSpPr>
          <p:cNvPr id="28" name="Rectangle 27"/>
          <p:cNvSpPr/>
          <p:nvPr/>
        </p:nvSpPr>
        <p:spPr>
          <a:xfrm>
            <a:off x="8776438" y="1938716"/>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25/07/2020 12:00</a:t>
            </a:r>
          </a:p>
        </p:txBody>
      </p:sp>
      <p:pic>
        <p:nvPicPr>
          <p:cNvPr id="4" name="Picture 3">
            <a:extLst>
              <a:ext uri="{FF2B5EF4-FFF2-40B4-BE49-F238E27FC236}">
                <a16:creationId xmlns:a16="http://schemas.microsoft.com/office/drawing/2014/main" id="{7A8E6369-406A-4CEB-B6AE-EED424C47B10}"/>
              </a:ext>
            </a:extLst>
          </p:cNvPr>
          <p:cNvPicPr>
            <a:picLocks noChangeAspect="1"/>
          </p:cNvPicPr>
          <p:nvPr/>
        </p:nvPicPr>
        <p:blipFill rotWithShape="1">
          <a:blip r:embed="rId8"/>
          <a:srcRect r="3600"/>
          <a:stretch/>
        </p:blipFill>
        <p:spPr>
          <a:xfrm>
            <a:off x="2346648" y="1665769"/>
            <a:ext cx="4027273" cy="481657"/>
          </a:xfrm>
          <a:prstGeom prst="rect">
            <a:avLst/>
          </a:prstGeom>
        </p:spPr>
      </p:pic>
      <p:sp>
        <p:nvSpPr>
          <p:cNvPr id="29" name="Rectangle 28">
            <a:extLst>
              <a:ext uri="{FF2B5EF4-FFF2-40B4-BE49-F238E27FC236}">
                <a16:creationId xmlns:a16="http://schemas.microsoft.com/office/drawing/2014/main" id="{6CFDF15B-B6C2-4A57-9B57-72C17D76904F}"/>
              </a:ext>
            </a:extLst>
          </p:cNvPr>
          <p:cNvSpPr/>
          <p:nvPr/>
        </p:nvSpPr>
        <p:spPr>
          <a:xfrm>
            <a:off x="8796126" y="1956163"/>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28/04/2022 12:00</a:t>
            </a:r>
          </a:p>
        </p:txBody>
      </p:sp>
      <p:sp>
        <p:nvSpPr>
          <p:cNvPr id="31" name="Rectangle 30">
            <a:extLst>
              <a:ext uri="{FF2B5EF4-FFF2-40B4-BE49-F238E27FC236}">
                <a16:creationId xmlns:a16="http://schemas.microsoft.com/office/drawing/2014/main" id="{73B91C99-7ABD-4624-BC0E-E1F5B992A80D}"/>
              </a:ext>
            </a:extLst>
          </p:cNvPr>
          <p:cNvSpPr/>
          <p:nvPr/>
        </p:nvSpPr>
        <p:spPr>
          <a:xfrm>
            <a:off x="8872370" y="1776284"/>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3" name="Rettangolo 2">
            <a:extLst>
              <a:ext uri="{FF2B5EF4-FFF2-40B4-BE49-F238E27FC236}">
                <a16:creationId xmlns:a16="http://schemas.microsoft.com/office/drawing/2014/main" id="{6701BEEA-F74E-475B-B27B-7DC06C9D4F67}"/>
              </a:ext>
            </a:extLst>
          </p:cNvPr>
          <p:cNvSpPr/>
          <p:nvPr/>
        </p:nvSpPr>
        <p:spPr>
          <a:xfrm>
            <a:off x="474440" y="7643192"/>
            <a:ext cx="2304256" cy="504056"/>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5" name="Immagine 4">
            <a:extLst>
              <a:ext uri="{FF2B5EF4-FFF2-40B4-BE49-F238E27FC236}">
                <a16:creationId xmlns:a16="http://schemas.microsoft.com/office/drawing/2014/main" id="{186DA85D-91E3-53C8-8960-4C090F34792D}"/>
              </a:ext>
            </a:extLst>
          </p:cNvPr>
          <p:cNvPicPr>
            <a:picLocks noChangeAspect="1"/>
          </p:cNvPicPr>
          <p:nvPr/>
        </p:nvPicPr>
        <p:blipFill>
          <a:blip r:embed="rId9"/>
          <a:stretch>
            <a:fillRect/>
          </a:stretch>
        </p:blipFill>
        <p:spPr>
          <a:xfrm>
            <a:off x="474440" y="7571133"/>
            <a:ext cx="2664183" cy="591363"/>
          </a:xfrm>
          <a:prstGeom prst="rect">
            <a:avLst/>
          </a:prstGeom>
        </p:spPr>
      </p:pic>
      <p:pic>
        <p:nvPicPr>
          <p:cNvPr id="6" name="Immagine 5">
            <a:extLst>
              <a:ext uri="{FF2B5EF4-FFF2-40B4-BE49-F238E27FC236}">
                <a16:creationId xmlns:a16="http://schemas.microsoft.com/office/drawing/2014/main" id="{BF023022-8DC7-98D8-B63A-B0A91CAC6E45}"/>
              </a:ext>
            </a:extLst>
          </p:cNvPr>
          <p:cNvPicPr>
            <a:picLocks noChangeAspect="1"/>
          </p:cNvPicPr>
          <p:nvPr/>
        </p:nvPicPr>
        <p:blipFill>
          <a:blip r:embed="rId10"/>
          <a:stretch>
            <a:fillRect/>
          </a:stretch>
        </p:blipFill>
        <p:spPr>
          <a:xfrm>
            <a:off x="1715716" y="1651461"/>
            <a:ext cx="8212980" cy="627942"/>
          </a:xfrm>
          <a:prstGeom prst="rect">
            <a:avLst/>
          </a:prstGeom>
        </p:spPr>
      </p:pic>
    </p:spTree>
    <p:extLst>
      <p:ext uri="{BB962C8B-B14F-4D97-AF65-F5344CB8AC3E}">
        <p14:creationId xmlns:p14="http://schemas.microsoft.com/office/powerpoint/2010/main" val="1557229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1000"/>
                                        <p:tgtEl>
                                          <p:spTgt spid="16"/>
                                        </p:tgtEl>
                                      </p:cBhvr>
                                    </p:animEffect>
                                    <p:anim calcmode="lin" valueType="num">
                                      <p:cBhvr>
                                        <p:cTn id="37" dur="1000" fill="hold"/>
                                        <p:tgtEl>
                                          <p:spTgt spid="16"/>
                                        </p:tgtEl>
                                        <p:attrNameLst>
                                          <p:attrName>ppt_x</p:attrName>
                                        </p:attrNameLst>
                                      </p:cBhvr>
                                      <p:tavLst>
                                        <p:tav tm="0">
                                          <p:val>
                                            <p:strVal val="#ppt_x"/>
                                          </p:val>
                                        </p:tav>
                                        <p:tav tm="100000">
                                          <p:val>
                                            <p:strVal val="#ppt_x"/>
                                          </p:val>
                                        </p:tav>
                                      </p:tavLst>
                                    </p:anim>
                                    <p:anim calcmode="lin" valueType="num">
                                      <p:cBhvr>
                                        <p:cTn id="38" dur="1000" fill="hold"/>
                                        <p:tgtEl>
                                          <p:spTgt spid="1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4" grpId="0" animBg="1"/>
      <p:bldP spid="25" grpId="0" animBg="1"/>
      <p:bldP spid="1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a:extLst>
              <a:ext uri="{FF2B5EF4-FFF2-40B4-BE49-F238E27FC236}">
                <a16:creationId xmlns:a16="http://schemas.microsoft.com/office/drawing/2014/main" id="{0322F46A-420A-2AC7-154E-C37E242F7035}"/>
              </a:ext>
            </a:extLst>
          </p:cNvPr>
          <p:cNvPicPr>
            <a:picLocks noChangeAspect="1"/>
          </p:cNvPicPr>
          <p:nvPr/>
        </p:nvPicPr>
        <p:blipFill>
          <a:blip r:embed="rId2"/>
          <a:stretch>
            <a:fillRect/>
          </a:stretch>
        </p:blipFill>
        <p:spPr>
          <a:xfrm>
            <a:off x="4450845" y="1168466"/>
            <a:ext cx="5468954" cy="5025015"/>
          </a:xfrm>
          <a:prstGeom prst="rect">
            <a:avLst/>
          </a:prstGeom>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MODIFICA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795302" y="5076917"/>
            <a:ext cx="2912734" cy="1071062"/>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Dopo aver apportato tutte le modifiche, per confermare, è necessario cliccare sul tasto </a:t>
            </a:r>
            <a:r>
              <a:rPr lang="it-IT" b="1" dirty="0"/>
              <a:t>«Modifica».</a:t>
            </a:r>
          </a:p>
        </p:txBody>
      </p:sp>
      <p:sp>
        <p:nvSpPr>
          <p:cNvPr id="16" name="Rectangle 15"/>
          <p:cNvSpPr/>
          <p:nvPr/>
        </p:nvSpPr>
        <p:spPr>
          <a:xfrm>
            <a:off x="5109833" y="3939972"/>
            <a:ext cx="205796" cy="198275"/>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4" name="Freeform 19"/>
          <p:cNvSpPr>
            <a:spLocks noChangeAspect="1" noEditPoints="1"/>
          </p:cNvSpPr>
          <p:nvPr/>
        </p:nvSpPr>
        <p:spPr bwMode="auto">
          <a:xfrm rot="866102" flipH="1" flipV="1">
            <a:off x="3883604" y="3790663"/>
            <a:ext cx="1184341" cy="538982"/>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5" name="TextBox 24"/>
          <p:cNvSpPr txBox="1"/>
          <p:nvPr/>
        </p:nvSpPr>
        <p:spPr>
          <a:xfrm>
            <a:off x="1691637" y="2306802"/>
            <a:ext cx="2302313"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modificare</a:t>
            </a:r>
            <a:r>
              <a:rPr lang="it-IT" dirty="0"/>
              <a:t> i titoli di accesso, inserire o rimuovere la  spunta in corrispondenza del nuovo titolo di interesse.</a:t>
            </a:r>
          </a:p>
        </p:txBody>
      </p:sp>
      <p:sp>
        <p:nvSpPr>
          <p:cNvPr id="26" name="Freeform 19"/>
          <p:cNvSpPr>
            <a:spLocks noChangeAspect="1" noEditPoints="1"/>
          </p:cNvSpPr>
          <p:nvPr/>
        </p:nvSpPr>
        <p:spPr bwMode="auto">
          <a:xfrm rot="1034728" flipH="1" flipV="1">
            <a:off x="3222720" y="5760803"/>
            <a:ext cx="2202081" cy="738129"/>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9" name="TextBox 28"/>
          <p:cNvSpPr txBox="1"/>
          <p:nvPr/>
        </p:nvSpPr>
        <p:spPr>
          <a:xfrm>
            <a:off x="10535524" y="4762985"/>
            <a:ext cx="3273059" cy="84946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questa sezione è possibile </a:t>
            </a:r>
            <a:r>
              <a:rPr lang="it-IT" b="1" dirty="0"/>
              <a:t>modificare</a:t>
            </a:r>
            <a:r>
              <a:rPr lang="it-IT" dirty="0"/>
              <a:t> i dettagli del titolo di accesso precedentemente inserito.</a:t>
            </a:r>
          </a:p>
        </p:txBody>
      </p:sp>
      <p:sp>
        <p:nvSpPr>
          <p:cNvPr id="31" name="Oval 30"/>
          <p:cNvSpPr/>
          <p:nvPr/>
        </p:nvSpPr>
        <p:spPr>
          <a:xfrm>
            <a:off x="667565" y="4943841"/>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3</a:t>
            </a:r>
          </a:p>
        </p:txBody>
      </p:sp>
      <p:sp>
        <p:nvSpPr>
          <p:cNvPr id="32" name="Oval 31"/>
          <p:cNvSpPr/>
          <p:nvPr/>
        </p:nvSpPr>
        <p:spPr>
          <a:xfrm>
            <a:off x="10410366" y="4600985"/>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33" name="Oval 32"/>
          <p:cNvSpPr/>
          <p:nvPr/>
        </p:nvSpPr>
        <p:spPr>
          <a:xfrm>
            <a:off x="1554600" y="2162019"/>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2" name="Rettangolo 1">
            <a:extLst>
              <a:ext uri="{FF2B5EF4-FFF2-40B4-BE49-F238E27FC236}">
                <a16:creationId xmlns:a16="http://schemas.microsoft.com/office/drawing/2014/main" id="{AE74231A-60D0-80BA-BF40-2CF602D42C63}"/>
              </a:ext>
            </a:extLst>
          </p:cNvPr>
          <p:cNvSpPr/>
          <p:nvPr/>
        </p:nvSpPr>
        <p:spPr>
          <a:xfrm>
            <a:off x="546448" y="7571184"/>
            <a:ext cx="2025433" cy="50405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C9784060-8958-F56E-2DC2-0377A9E44AF7}"/>
              </a:ext>
            </a:extLst>
          </p:cNvPr>
          <p:cNvPicPr>
            <a:picLocks noChangeAspect="1"/>
          </p:cNvPicPr>
          <p:nvPr/>
        </p:nvPicPr>
        <p:blipFill>
          <a:blip r:embed="rId3"/>
          <a:stretch>
            <a:fillRect/>
          </a:stretch>
        </p:blipFill>
        <p:spPr>
          <a:xfrm>
            <a:off x="402508" y="7543828"/>
            <a:ext cx="2664183" cy="591363"/>
          </a:xfrm>
          <a:prstGeom prst="rect">
            <a:avLst/>
          </a:prstGeom>
        </p:spPr>
      </p:pic>
      <p:pic>
        <p:nvPicPr>
          <p:cNvPr id="9" name="Immagine 8">
            <a:extLst>
              <a:ext uri="{FF2B5EF4-FFF2-40B4-BE49-F238E27FC236}">
                <a16:creationId xmlns:a16="http://schemas.microsoft.com/office/drawing/2014/main" id="{926EF1B1-2DF2-52DA-821A-5129460EFCAB}"/>
              </a:ext>
            </a:extLst>
          </p:cNvPr>
          <p:cNvPicPr>
            <a:picLocks noChangeAspect="1"/>
          </p:cNvPicPr>
          <p:nvPr/>
        </p:nvPicPr>
        <p:blipFill>
          <a:blip r:embed="rId4"/>
          <a:stretch>
            <a:fillRect/>
          </a:stretch>
        </p:blipFill>
        <p:spPr>
          <a:xfrm>
            <a:off x="5272564" y="5855863"/>
            <a:ext cx="645878" cy="337618"/>
          </a:xfrm>
          <a:prstGeom prst="rect">
            <a:avLst/>
          </a:prstGeom>
        </p:spPr>
      </p:pic>
      <p:sp>
        <p:nvSpPr>
          <p:cNvPr id="28" name="Freeform 19"/>
          <p:cNvSpPr>
            <a:spLocks noChangeAspect="1" noEditPoints="1"/>
          </p:cNvSpPr>
          <p:nvPr/>
        </p:nvSpPr>
        <p:spPr bwMode="auto">
          <a:xfrm rot="10108187" flipH="1">
            <a:off x="9156742" y="5652621"/>
            <a:ext cx="2117669" cy="990711"/>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Tree>
    <p:extLst>
      <p:ext uri="{BB962C8B-B14F-4D97-AF65-F5344CB8AC3E}">
        <p14:creationId xmlns:p14="http://schemas.microsoft.com/office/powerpoint/2010/main" val="393331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500"/>
                                        <p:tgtEl>
                                          <p:spTgt spid="2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500"/>
                                        <p:tgtEl>
                                          <p:spTgt spid="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24" grpId="0" animBg="1"/>
      <p:bldP spid="25" grpId="0" animBg="1"/>
      <p:bldP spid="26" grpId="0" animBg="1"/>
      <p:bldP spid="29" grpId="0" animBg="1"/>
      <p:bldP spid="31" grpId="0" animBg="1"/>
      <p:bldP spid="32" grpId="0" animBg="1"/>
      <p:bldP spid="33" grpId="0" animBg="1"/>
      <p:bldP spid="2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2"/>
          <a:stretch>
            <a:fillRect/>
          </a:stretch>
        </p:blipFill>
        <p:spPr>
          <a:xfrm>
            <a:off x="1698576" y="1602865"/>
            <a:ext cx="8212981" cy="4429742"/>
          </a:xfrm>
          <a:prstGeom prst="rect">
            <a:avLst/>
          </a:prstGeom>
          <a:effectLst>
            <a:outerShdw blurRad="50800" dist="38100" dir="2700000" algn="tl" rotWithShape="0">
              <a:prstClr val="black">
                <a:alpha val="40000"/>
              </a:prstClr>
            </a:outerShdw>
          </a:effectLst>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VISUALIZZA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9691464" y="3507268"/>
            <a:ext cx="3994807" cy="1046440"/>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visualizzare</a:t>
            </a:r>
            <a:r>
              <a:rPr lang="it-IT" dirty="0"/>
              <a:t> i titoli di accesso della Graduatoria selezionata, dalla schermata proposta, cliccare su </a:t>
            </a:r>
            <a:r>
              <a:rPr lang="it-IT" b="1" dirty="0"/>
              <a:t>«Azioni disponibili»</a:t>
            </a:r>
            <a:r>
              <a:rPr lang="it-IT" dirty="0"/>
              <a:t> e successivamente su </a:t>
            </a:r>
            <a:r>
              <a:rPr lang="it-IT" b="1" dirty="0"/>
              <a:t>«Visualizza»</a:t>
            </a:r>
            <a:r>
              <a:rPr lang="it-IT" dirty="0"/>
              <a:t>.</a:t>
            </a:r>
          </a:p>
        </p:txBody>
      </p:sp>
      <p:sp>
        <p:nvSpPr>
          <p:cNvPr id="19" name="Freeform 19"/>
          <p:cNvSpPr>
            <a:spLocks noChangeAspect="1" noEditPoints="1"/>
          </p:cNvSpPr>
          <p:nvPr/>
        </p:nvSpPr>
        <p:spPr bwMode="auto">
          <a:xfrm rot="19930370" flipV="1">
            <a:off x="10206974" y="5115069"/>
            <a:ext cx="2297668" cy="69298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27" name="Picture 26"/>
          <p:cNvPicPr>
            <a:picLocks noChangeAspect="1"/>
          </p:cNvPicPr>
          <p:nvPr/>
        </p:nvPicPr>
        <p:blipFill>
          <a:blip r:embed="rId3"/>
          <a:stretch>
            <a:fillRect/>
          </a:stretch>
        </p:blipFill>
        <p:spPr>
          <a:xfrm>
            <a:off x="2346648" y="1679228"/>
            <a:ext cx="4043795" cy="510886"/>
          </a:xfrm>
          <a:prstGeom prst="rect">
            <a:avLst/>
          </a:prstGeom>
        </p:spPr>
      </p:pic>
      <p:sp>
        <p:nvSpPr>
          <p:cNvPr id="28" name="Rectangle 27"/>
          <p:cNvSpPr/>
          <p:nvPr/>
        </p:nvSpPr>
        <p:spPr>
          <a:xfrm>
            <a:off x="9025371" y="1801000"/>
            <a:ext cx="763501" cy="162302"/>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INSERITA</a:t>
            </a:r>
          </a:p>
        </p:txBody>
      </p:sp>
      <p:sp>
        <p:nvSpPr>
          <p:cNvPr id="29" name="Rectangle 28"/>
          <p:cNvSpPr/>
          <p:nvPr/>
        </p:nvSpPr>
        <p:spPr>
          <a:xfrm>
            <a:off x="8776438" y="1938716"/>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25/07/2020 12:00</a:t>
            </a:r>
          </a:p>
        </p:txBody>
      </p:sp>
      <p:pic>
        <p:nvPicPr>
          <p:cNvPr id="3" name="Picture 2">
            <a:extLst>
              <a:ext uri="{FF2B5EF4-FFF2-40B4-BE49-F238E27FC236}">
                <a16:creationId xmlns:a16="http://schemas.microsoft.com/office/drawing/2014/main" id="{0E531F5A-2585-4553-9DBF-34C48D874F61}"/>
              </a:ext>
            </a:extLst>
          </p:cNvPr>
          <p:cNvPicPr>
            <a:picLocks noChangeAspect="1"/>
          </p:cNvPicPr>
          <p:nvPr/>
        </p:nvPicPr>
        <p:blipFill rotWithShape="1">
          <a:blip r:embed="rId4"/>
          <a:srcRect r="8029" b="4607"/>
          <a:stretch/>
        </p:blipFill>
        <p:spPr>
          <a:xfrm>
            <a:off x="2339917" y="1657014"/>
            <a:ext cx="4272191" cy="510886"/>
          </a:xfrm>
          <a:prstGeom prst="rect">
            <a:avLst/>
          </a:prstGeom>
        </p:spPr>
      </p:pic>
      <p:sp>
        <p:nvSpPr>
          <p:cNvPr id="22" name="Rectangle 21">
            <a:extLst>
              <a:ext uri="{FF2B5EF4-FFF2-40B4-BE49-F238E27FC236}">
                <a16:creationId xmlns:a16="http://schemas.microsoft.com/office/drawing/2014/main" id="{99F464EB-3CC1-4246-91DA-FB0F4BA5F64C}"/>
              </a:ext>
            </a:extLst>
          </p:cNvPr>
          <p:cNvSpPr/>
          <p:nvPr/>
        </p:nvSpPr>
        <p:spPr>
          <a:xfrm>
            <a:off x="8833704" y="1946980"/>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28/04/2022 12:00</a:t>
            </a:r>
          </a:p>
        </p:txBody>
      </p:sp>
      <p:pic>
        <p:nvPicPr>
          <p:cNvPr id="30" name="Picture 29">
            <a:extLst>
              <a:ext uri="{FF2B5EF4-FFF2-40B4-BE49-F238E27FC236}">
                <a16:creationId xmlns:a16="http://schemas.microsoft.com/office/drawing/2014/main" id="{1DEB12F5-9B9E-4AEA-B2A6-9231017D14BA}"/>
              </a:ext>
            </a:extLst>
          </p:cNvPr>
          <p:cNvPicPr/>
          <p:nvPr/>
        </p:nvPicPr>
        <p:blipFill rotWithShape="1">
          <a:blip r:embed="rId5"/>
          <a:srcRect r="2138" b="65657"/>
          <a:stretch/>
        </p:blipFill>
        <p:spPr>
          <a:xfrm>
            <a:off x="2344350" y="2592238"/>
            <a:ext cx="6757317" cy="2485254"/>
          </a:xfrm>
          <a:prstGeom prst="rect">
            <a:avLst/>
          </a:prstGeom>
        </p:spPr>
      </p:pic>
      <p:pic>
        <p:nvPicPr>
          <p:cNvPr id="23" name="Picture 2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273045" y="3945488"/>
            <a:ext cx="560659" cy="560659"/>
          </a:xfrm>
          <a:prstGeom prst="rect">
            <a:avLst/>
          </a:prstGeom>
        </p:spPr>
      </p:pic>
      <p:sp>
        <p:nvSpPr>
          <p:cNvPr id="24" name="Rectangle 23"/>
          <p:cNvSpPr/>
          <p:nvPr/>
        </p:nvSpPr>
        <p:spPr>
          <a:xfrm>
            <a:off x="2456694" y="3664985"/>
            <a:ext cx="6696744" cy="492952"/>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dirty="0"/>
          </a:p>
        </p:txBody>
      </p:sp>
      <p:sp>
        <p:nvSpPr>
          <p:cNvPr id="25" name="Rectangle 24"/>
          <p:cNvSpPr/>
          <p:nvPr/>
        </p:nvSpPr>
        <p:spPr>
          <a:xfrm>
            <a:off x="7804853" y="3706007"/>
            <a:ext cx="1144210" cy="319322"/>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0" name="Right Triangle 19"/>
          <p:cNvSpPr/>
          <p:nvPr/>
        </p:nvSpPr>
        <p:spPr>
          <a:xfrm>
            <a:off x="8755475" y="4461038"/>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21" name="Picture 20"/>
          <p:cNvPicPr>
            <a:picLocks noChangeAspect="1"/>
          </p:cNvPicPr>
          <p:nvPr/>
        </p:nvPicPr>
        <p:blipFill>
          <a:blip r:embed="rId7"/>
          <a:stretch>
            <a:fillRect/>
          </a:stretch>
        </p:blipFill>
        <p:spPr>
          <a:xfrm>
            <a:off x="8493534" y="5030904"/>
            <a:ext cx="2152650" cy="800100"/>
          </a:xfrm>
          <a:prstGeom prst="rect">
            <a:avLst/>
          </a:prstGeom>
          <a:ln w="57150">
            <a:solidFill>
              <a:srgbClr val="7F7F7F"/>
            </a:solidFill>
          </a:ln>
        </p:spPr>
      </p:pic>
      <p:pic>
        <p:nvPicPr>
          <p:cNvPr id="15" name="Picture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814661" y="5549369"/>
            <a:ext cx="560659" cy="560659"/>
          </a:xfrm>
          <a:prstGeom prst="rect">
            <a:avLst/>
          </a:prstGeom>
        </p:spPr>
      </p:pic>
      <p:sp>
        <p:nvSpPr>
          <p:cNvPr id="16" name="Rectangle 15"/>
          <p:cNvSpPr/>
          <p:nvPr/>
        </p:nvSpPr>
        <p:spPr>
          <a:xfrm>
            <a:off x="8668440" y="5326408"/>
            <a:ext cx="945628" cy="26390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31" name="Rectangle 30">
            <a:extLst>
              <a:ext uri="{FF2B5EF4-FFF2-40B4-BE49-F238E27FC236}">
                <a16:creationId xmlns:a16="http://schemas.microsoft.com/office/drawing/2014/main" id="{AE7622AD-EAE9-45DB-BB4B-9BC79EFA44BB}"/>
              </a:ext>
            </a:extLst>
          </p:cNvPr>
          <p:cNvSpPr/>
          <p:nvPr/>
        </p:nvSpPr>
        <p:spPr>
          <a:xfrm>
            <a:off x="8872370" y="1801000"/>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2" name="Rettangolo 1">
            <a:extLst>
              <a:ext uri="{FF2B5EF4-FFF2-40B4-BE49-F238E27FC236}">
                <a16:creationId xmlns:a16="http://schemas.microsoft.com/office/drawing/2014/main" id="{6EF6D761-AC62-2A6D-3B0C-93A0DC2443A1}"/>
              </a:ext>
            </a:extLst>
          </p:cNvPr>
          <p:cNvSpPr/>
          <p:nvPr/>
        </p:nvSpPr>
        <p:spPr>
          <a:xfrm>
            <a:off x="546448" y="7499176"/>
            <a:ext cx="2016224" cy="666725"/>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1DD42F87-8360-E1D2-2437-BFAC3FA6E9A0}"/>
              </a:ext>
            </a:extLst>
          </p:cNvPr>
          <p:cNvPicPr>
            <a:picLocks noChangeAspect="1"/>
          </p:cNvPicPr>
          <p:nvPr/>
        </p:nvPicPr>
        <p:blipFill>
          <a:blip r:embed="rId8"/>
          <a:stretch>
            <a:fillRect/>
          </a:stretch>
        </p:blipFill>
        <p:spPr>
          <a:xfrm>
            <a:off x="474440" y="7536856"/>
            <a:ext cx="2664183" cy="591363"/>
          </a:xfrm>
          <a:prstGeom prst="rect">
            <a:avLst/>
          </a:prstGeom>
        </p:spPr>
      </p:pic>
      <p:pic>
        <p:nvPicPr>
          <p:cNvPr id="5" name="Immagine 4">
            <a:extLst>
              <a:ext uri="{FF2B5EF4-FFF2-40B4-BE49-F238E27FC236}">
                <a16:creationId xmlns:a16="http://schemas.microsoft.com/office/drawing/2014/main" id="{41A33942-BA79-193C-4793-43D6D8F25FC3}"/>
              </a:ext>
            </a:extLst>
          </p:cNvPr>
          <p:cNvPicPr>
            <a:picLocks noChangeAspect="1"/>
          </p:cNvPicPr>
          <p:nvPr/>
        </p:nvPicPr>
        <p:blipFill>
          <a:blip r:embed="rId9"/>
          <a:stretch>
            <a:fillRect/>
          </a:stretch>
        </p:blipFill>
        <p:spPr>
          <a:xfrm>
            <a:off x="1806531" y="1640447"/>
            <a:ext cx="8105026" cy="627942"/>
          </a:xfrm>
          <a:prstGeom prst="rect">
            <a:avLst/>
          </a:prstGeom>
        </p:spPr>
      </p:pic>
    </p:spTree>
    <p:extLst>
      <p:ext uri="{BB962C8B-B14F-4D97-AF65-F5344CB8AC3E}">
        <p14:creationId xmlns:p14="http://schemas.microsoft.com/office/powerpoint/2010/main" val="355288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1000"/>
                                        <p:tgtEl>
                                          <p:spTgt spid="16"/>
                                        </p:tgtEl>
                                      </p:cBhvr>
                                    </p:animEffect>
                                    <p:anim calcmode="lin" valueType="num">
                                      <p:cBhvr>
                                        <p:cTn id="37" dur="1000" fill="hold"/>
                                        <p:tgtEl>
                                          <p:spTgt spid="16"/>
                                        </p:tgtEl>
                                        <p:attrNameLst>
                                          <p:attrName>ppt_x</p:attrName>
                                        </p:attrNameLst>
                                      </p:cBhvr>
                                      <p:tavLst>
                                        <p:tav tm="0">
                                          <p:val>
                                            <p:strVal val="#ppt_x"/>
                                          </p:val>
                                        </p:tav>
                                        <p:tav tm="100000">
                                          <p:val>
                                            <p:strVal val="#ppt_x"/>
                                          </p:val>
                                        </p:tav>
                                      </p:tavLst>
                                    </p:anim>
                                    <p:anim calcmode="lin" valueType="num">
                                      <p:cBhvr>
                                        <p:cTn id="38" dur="1000" fill="hold"/>
                                        <p:tgtEl>
                                          <p:spTgt spid="1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4" grpId="0" animBg="1"/>
      <p:bldP spid="25" grpId="0" animBg="1"/>
      <p:bldP spid="20"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magine 12">
            <a:extLst>
              <a:ext uri="{FF2B5EF4-FFF2-40B4-BE49-F238E27FC236}">
                <a16:creationId xmlns:a16="http://schemas.microsoft.com/office/drawing/2014/main" id="{F30D019E-5A7B-F7D1-0CA4-DBBE78E1BE7F}"/>
              </a:ext>
            </a:extLst>
          </p:cNvPr>
          <p:cNvPicPr>
            <a:picLocks noChangeAspect="1"/>
          </p:cNvPicPr>
          <p:nvPr/>
        </p:nvPicPr>
        <p:blipFill>
          <a:blip r:embed="rId2"/>
          <a:stretch>
            <a:fillRect/>
          </a:stretch>
        </p:blipFill>
        <p:spPr>
          <a:xfrm>
            <a:off x="4567193" y="1306488"/>
            <a:ext cx="5496014" cy="5110824"/>
          </a:xfrm>
          <a:prstGeom prst="rect">
            <a:avLst/>
          </a:prstGeom>
        </p:spPr>
      </p:pic>
      <p:sp>
        <p:nvSpPr>
          <p:cNvPr id="10" name="Title 1"/>
          <p:cNvSpPr txBox="1">
            <a:spLocks/>
          </p:cNvSpPr>
          <p:nvPr/>
        </p:nvSpPr>
        <p:spPr>
          <a:xfrm>
            <a:off x="718950" y="375337"/>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VISUALIZZA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9403432" y="5774004"/>
            <a:ext cx="2912734"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Dopo aver </a:t>
            </a:r>
            <a:r>
              <a:rPr lang="it-IT" b="1" dirty="0"/>
              <a:t>visualizzato</a:t>
            </a:r>
            <a:r>
              <a:rPr lang="it-IT" dirty="0"/>
              <a:t> le informazioni inserite, per tornare alla schermata iniziale, è necessario cliccare sul tasto </a:t>
            </a:r>
            <a:r>
              <a:rPr lang="it-IT" b="1" dirty="0"/>
              <a:t>«Indietro»</a:t>
            </a:r>
            <a:r>
              <a:rPr lang="it-IT" dirty="0"/>
              <a:t>.</a:t>
            </a:r>
          </a:p>
        </p:txBody>
      </p:sp>
      <p:sp>
        <p:nvSpPr>
          <p:cNvPr id="19" name="Freeform 19"/>
          <p:cNvSpPr>
            <a:spLocks noChangeAspect="1" noEditPoints="1"/>
          </p:cNvSpPr>
          <p:nvPr/>
        </p:nvSpPr>
        <p:spPr bwMode="auto">
          <a:xfrm rot="20961673" flipV="1">
            <a:off x="5713101" y="6137192"/>
            <a:ext cx="3252719" cy="704242"/>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20" name="Rectangle 19"/>
          <p:cNvSpPr/>
          <p:nvPr/>
        </p:nvSpPr>
        <p:spPr>
          <a:xfrm>
            <a:off x="5010944" y="6141042"/>
            <a:ext cx="645878" cy="263904"/>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 name="Rettangolo 1">
            <a:extLst>
              <a:ext uri="{FF2B5EF4-FFF2-40B4-BE49-F238E27FC236}">
                <a16:creationId xmlns:a16="http://schemas.microsoft.com/office/drawing/2014/main" id="{1C4A4209-A425-E9F0-F8A6-9BA69F6897EA}"/>
              </a:ext>
            </a:extLst>
          </p:cNvPr>
          <p:cNvSpPr/>
          <p:nvPr/>
        </p:nvSpPr>
        <p:spPr>
          <a:xfrm>
            <a:off x="546448" y="7505124"/>
            <a:ext cx="2016224" cy="57011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BA210FF5-33BC-8D8A-A9C2-7808AB8D33B8}"/>
              </a:ext>
            </a:extLst>
          </p:cNvPr>
          <p:cNvPicPr>
            <a:picLocks noChangeAspect="1"/>
          </p:cNvPicPr>
          <p:nvPr/>
        </p:nvPicPr>
        <p:blipFill>
          <a:blip r:embed="rId3"/>
          <a:stretch>
            <a:fillRect/>
          </a:stretch>
        </p:blipFill>
        <p:spPr>
          <a:xfrm>
            <a:off x="474440" y="7568095"/>
            <a:ext cx="2664183" cy="591363"/>
          </a:xfrm>
          <a:prstGeom prst="rect">
            <a:avLst/>
          </a:prstGeom>
        </p:spPr>
      </p:pic>
    </p:spTree>
    <p:extLst>
      <p:ext uri="{BB962C8B-B14F-4D97-AF65-F5344CB8AC3E}">
        <p14:creationId xmlns:p14="http://schemas.microsoft.com/office/powerpoint/2010/main" val="2519584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500"/>
                                        <p:tgtEl>
                                          <p:spTgt spid="1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2"/>
          <a:stretch>
            <a:fillRect/>
          </a:stretch>
        </p:blipFill>
        <p:spPr>
          <a:xfrm>
            <a:off x="1698576" y="1602865"/>
            <a:ext cx="8212981" cy="4429742"/>
          </a:xfrm>
          <a:prstGeom prst="rect">
            <a:avLst/>
          </a:prstGeom>
          <a:effectLst>
            <a:outerShdw blurRad="50800" dist="38100" dir="2700000" algn="tl" rotWithShape="0">
              <a:prstClr val="black">
                <a:alpha val="40000"/>
              </a:prstClr>
            </a:outerShdw>
          </a:effectLst>
        </p:spPr>
      </p:pic>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ELIMINA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9691464" y="3507268"/>
            <a:ext cx="3994807" cy="1046440"/>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eliminare la Graduatoria ed i titoli di accesso inseriti</a:t>
            </a:r>
            <a:r>
              <a:rPr lang="it-IT" dirty="0"/>
              <a:t>, dalla schermata proposta, cliccare su </a:t>
            </a:r>
            <a:r>
              <a:rPr lang="it-IT" b="1" dirty="0"/>
              <a:t>«Azioni disponibili»</a:t>
            </a:r>
            <a:r>
              <a:rPr lang="it-IT" dirty="0"/>
              <a:t> e successivamente su </a:t>
            </a:r>
            <a:r>
              <a:rPr lang="it-IT" b="1" dirty="0"/>
              <a:t>«Elimina»</a:t>
            </a:r>
            <a:r>
              <a:rPr lang="it-IT" dirty="0"/>
              <a:t>.</a:t>
            </a:r>
          </a:p>
        </p:txBody>
      </p:sp>
      <p:sp>
        <p:nvSpPr>
          <p:cNvPr id="19" name="Freeform 19"/>
          <p:cNvSpPr>
            <a:spLocks noChangeAspect="1" noEditPoints="1"/>
          </p:cNvSpPr>
          <p:nvPr/>
        </p:nvSpPr>
        <p:spPr bwMode="auto">
          <a:xfrm rot="19930370" flipV="1">
            <a:off x="10540032" y="5168743"/>
            <a:ext cx="2297668" cy="69298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pic>
        <p:nvPicPr>
          <p:cNvPr id="27" name="Picture 26"/>
          <p:cNvPicPr>
            <a:picLocks noChangeAspect="1"/>
          </p:cNvPicPr>
          <p:nvPr/>
        </p:nvPicPr>
        <p:blipFill>
          <a:blip r:embed="rId3"/>
          <a:stretch>
            <a:fillRect/>
          </a:stretch>
        </p:blipFill>
        <p:spPr>
          <a:xfrm>
            <a:off x="2346648" y="1679228"/>
            <a:ext cx="4043795" cy="510886"/>
          </a:xfrm>
          <a:prstGeom prst="rect">
            <a:avLst/>
          </a:prstGeom>
        </p:spPr>
      </p:pic>
      <p:sp>
        <p:nvSpPr>
          <p:cNvPr id="28" name="Rectangle 27"/>
          <p:cNvSpPr/>
          <p:nvPr/>
        </p:nvSpPr>
        <p:spPr>
          <a:xfrm>
            <a:off x="9025371" y="1801000"/>
            <a:ext cx="763501" cy="162302"/>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INSERITA</a:t>
            </a:r>
          </a:p>
        </p:txBody>
      </p:sp>
      <p:sp>
        <p:nvSpPr>
          <p:cNvPr id="29" name="Rectangle 28"/>
          <p:cNvSpPr/>
          <p:nvPr/>
        </p:nvSpPr>
        <p:spPr>
          <a:xfrm>
            <a:off x="8776438" y="1938716"/>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25/07/2020 12:00</a:t>
            </a:r>
          </a:p>
        </p:txBody>
      </p:sp>
      <p:pic>
        <p:nvPicPr>
          <p:cNvPr id="3" name="Picture 2">
            <a:extLst>
              <a:ext uri="{FF2B5EF4-FFF2-40B4-BE49-F238E27FC236}">
                <a16:creationId xmlns:a16="http://schemas.microsoft.com/office/drawing/2014/main" id="{10DF6277-AD93-4BFD-9CEC-A37E497A69C8}"/>
              </a:ext>
            </a:extLst>
          </p:cNvPr>
          <p:cNvPicPr>
            <a:picLocks noChangeAspect="1"/>
          </p:cNvPicPr>
          <p:nvPr/>
        </p:nvPicPr>
        <p:blipFill rotWithShape="1">
          <a:blip r:embed="rId4"/>
          <a:srcRect r="2049"/>
          <a:stretch/>
        </p:blipFill>
        <p:spPr>
          <a:xfrm>
            <a:off x="2262079" y="1679228"/>
            <a:ext cx="4043795" cy="475976"/>
          </a:xfrm>
          <a:prstGeom prst="rect">
            <a:avLst/>
          </a:prstGeom>
        </p:spPr>
      </p:pic>
      <p:sp>
        <p:nvSpPr>
          <p:cNvPr id="22" name="Rectangle 21">
            <a:extLst>
              <a:ext uri="{FF2B5EF4-FFF2-40B4-BE49-F238E27FC236}">
                <a16:creationId xmlns:a16="http://schemas.microsoft.com/office/drawing/2014/main" id="{8B29D53F-7D69-465F-81A1-5252B86BA11A}"/>
              </a:ext>
            </a:extLst>
          </p:cNvPr>
          <p:cNvSpPr/>
          <p:nvPr/>
        </p:nvSpPr>
        <p:spPr>
          <a:xfrm>
            <a:off x="8796725" y="1963302"/>
            <a:ext cx="1012434" cy="15986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700" dirty="0">
                <a:latin typeface="Titillium Web" panose="00000500000000000000" pitchFamily="2" charset="0"/>
              </a:rPr>
              <a:t>28/04/2022 12:00</a:t>
            </a:r>
          </a:p>
        </p:txBody>
      </p:sp>
      <p:pic>
        <p:nvPicPr>
          <p:cNvPr id="30" name="Picture 29">
            <a:extLst>
              <a:ext uri="{FF2B5EF4-FFF2-40B4-BE49-F238E27FC236}">
                <a16:creationId xmlns:a16="http://schemas.microsoft.com/office/drawing/2014/main" id="{D2975C4E-3043-48ED-BA5F-1136DE97C715}"/>
              </a:ext>
            </a:extLst>
          </p:cNvPr>
          <p:cNvPicPr/>
          <p:nvPr/>
        </p:nvPicPr>
        <p:blipFill rotWithShape="1">
          <a:blip r:embed="rId5"/>
          <a:srcRect r="2138" b="65657"/>
          <a:stretch/>
        </p:blipFill>
        <p:spPr>
          <a:xfrm>
            <a:off x="2359301" y="2812648"/>
            <a:ext cx="6757317" cy="2485254"/>
          </a:xfrm>
          <a:prstGeom prst="rect">
            <a:avLst/>
          </a:prstGeom>
        </p:spPr>
      </p:pic>
      <p:sp>
        <p:nvSpPr>
          <p:cNvPr id="24" name="Rectangle 23"/>
          <p:cNvSpPr/>
          <p:nvPr/>
        </p:nvSpPr>
        <p:spPr>
          <a:xfrm>
            <a:off x="2454696" y="3882607"/>
            <a:ext cx="6696744" cy="492952"/>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5" name="Rectangle 24"/>
          <p:cNvSpPr/>
          <p:nvPr/>
        </p:nvSpPr>
        <p:spPr>
          <a:xfrm>
            <a:off x="7814254" y="3923700"/>
            <a:ext cx="1144210" cy="319322"/>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pic>
        <p:nvPicPr>
          <p:cNvPr id="23" name="Picture 2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54470" y="4198821"/>
            <a:ext cx="560659" cy="560659"/>
          </a:xfrm>
          <a:prstGeom prst="rect">
            <a:avLst/>
          </a:prstGeom>
        </p:spPr>
      </p:pic>
      <p:sp>
        <p:nvSpPr>
          <p:cNvPr id="20" name="Right Triangle 19"/>
          <p:cNvSpPr/>
          <p:nvPr/>
        </p:nvSpPr>
        <p:spPr>
          <a:xfrm>
            <a:off x="8709866" y="4765038"/>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21" name="Picture 20"/>
          <p:cNvPicPr>
            <a:picLocks noChangeAspect="1"/>
          </p:cNvPicPr>
          <p:nvPr/>
        </p:nvPicPr>
        <p:blipFill>
          <a:blip r:embed="rId7"/>
          <a:stretch>
            <a:fillRect/>
          </a:stretch>
        </p:blipFill>
        <p:spPr>
          <a:xfrm>
            <a:off x="8447925" y="5334904"/>
            <a:ext cx="2152650" cy="800100"/>
          </a:xfrm>
          <a:prstGeom prst="rect">
            <a:avLst/>
          </a:prstGeom>
          <a:ln w="57150">
            <a:solidFill>
              <a:srgbClr val="7F7F7F"/>
            </a:solidFill>
          </a:ln>
        </p:spPr>
      </p:pic>
      <p:pic>
        <p:nvPicPr>
          <p:cNvPr id="15" name="Picture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44000" y="6065335"/>
            <a:ext cx="560659" cy="560659"/>
          </a:xfrm>
          <a:prstGeom prst="rect">
            <a:avLst/>
          </a:prstGeom>
        </p:spPr>
      </p:pic>
      <p:sp>
        <p:nvSpPr>
          <p:cNvPr id="16" name="Rectangle 15"/>
          <p:cNvSpPr/>
          <p:nvPr/>
        </p:nvSpPr>
        <p:spPr>
          <a:xfrm>
            <a:off x="8597779" y="5842374"/>
            <a:ext cx="945628" cy="26390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31" name="Rectangle 30">
            <a:extLst>
              <a:ext uri="{FF2B5EF4-FFF2-40B4-BE49-F238E27FC236}">
                <a16:creationId xmlns:a16="http://schemas.microsoft.com/office/drawing/2014/main" id="{A3296EBC-355B-47E8-AF43-B3B0F477491F}"/>
              </a:ext>
            </a:extLst>
          </p:cNvPr>
          <p:cNvSpPr/>
          <p:nvPr/>
        </p:nvSpPr>
        <p:spPr>
          <a:xfrm>
            <a:off x="8922973" y="1844392"/>
            <a:ext cx="863600" cy="288925"/>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endParaRPr lang="en-US"/>
          </a:p>
        </p:txBody>
      </p:sp>
      <p:sp>
        <p:nvSpPr>
          <p:cNvPr id="2" name="Rettangolo 1">
            <a:extLst>
              <a:ext uri="{FF2B5EF4-FFF2-40B4-BE49-F238E27FC236}">
                <a16:creationId xmlns:a16="http://schemas.microsoft.com/office/drawing/2014/main" id="{F8D1CC0B-3B72-C7BA-2ADD-9EF08E0F76E9}"/>
              </a:ext>
            </a:extLst>
          </p:cNvPr>
          <p:cNvSpPr/>
          <p:nvPr/>
        </p:nvSpPr>
        <p:spPr>
          <a:xfrm>
            <a:off x="546448" y="7499176"/>
            <a:ext cx="2232248" cy="576064"/>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711E622B-AB43-0B84-D53A-37480975C078}"/>
              </a:ext>
            </a:extLst>
          </p:cNvPr>
          <p:cNvPicPr>
            <a:picLocks noChangeAspect="1"/>
          </p:cNvPicPr>
          <p:nvPr/>
        </p:nvPicPr>
        <p:blipFill>
          <a:blip r:embed="rId8"/>
          <a:stretch>
            <a:fillRect/>
          </a:stretch>
        </p:blipFill>
        <p:spPr>
          <a:xfrm>
            <a:off x="474440" y="7571133"/>
            <a:ext cx="2664183" cy="591363"/>
          </a:xfrm>
          <a:prstGeom prst="rect">
            <a:avLst/>
          </a:prstGeom>
        </p:spPr>
      </p:pic>
      <p:pic>
        <p:nvPicPr>
          <p:cNvPr id="6" name="Immagine 5">
            <a:extLst>
              <a:ext uri="{FF2B5EF4-FFF2-40B4-BE49-F238E27FC236}">
                <a16:creationId xmlns:a16="http://schemas.microsoft.com/office/drawing/2014/main" id="{3B881D71-AE0F-3BCC-3CB9-D2899A6170F1}"/>
              </a:ext>
            </a:extLst>
          </p:cNvPr>
          <p:cNvPicPr>
            <a:picLocks noChangeAspect="1"/>
          </p:cNvPicPr>
          <p:nvPr/>
        </p:nvPicPr>
        <p:blipFill>
          <a:blip r:embed="rId9"/>
          <a:stretch>
            <a:fillRect/>
          </a:stretch>
        </p:blipFill>
        <p:spPr>
          <a:xfrm>
            <a:off x="1693485" y="1618436"/>
            <a:ext cx="8212981" cy="738317"/>
          </a:xfrm>
          <a:prstGeom prst="rect">
            <a:avLst/>
          </a:prstGeom>
        </p:spPr>
      </p:pic>
    </p:spTree>
    <p:extLst>
      <p:ext uri="{BB962C8B-B14F-4D97-AF65-F5344CB8AC3E}">
        <p14:creationId xmlns:p14="http://schemas.microsoft.com/office/powerpoint/2010/main" val="1496261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1000"/>
                                        <p:tgtEl>
                                          <p:spTgt spid="16"/>
                                        </p:tgtEl>
                                      </p:cBhvr>
                                    </p:animEffect>
                                    <p:anim calcmode="lin" valueType="num">
                                      <p:cBhvr>
                                        <p:cTn id="37" dur="1000" fill="hold"/>
                                        <p:tgtEl>
                                          <p:spTgt spid="16"/>
                                        </p:tgtEl>
                                        <p:attrNameLst>
                                          <p:attrName>ppt_x</p:attrName>
                                        </p:attrNameLst>
                                      </p:cBhvr>
                                      <p:tavLst>
                                        <p:tav tm="0">
                                          <p:val>
                                            <p:strVal val="#ppt_x"/>
                                          </p:val>
                                        </p:tav>
                                        <p:tav tm="100000">
                                          <p:val>
                                            <p:strVal val="#ppt_x"/>
                                          </p:val>
                                        </p:tav>
                                      </p:tavLst>
                                    </p:anim>
                                    <p:anim calcmode="lin" valueType="num">
                                      <p:cBhvr>
                                        <p:cTn id="38" dur="1000" fill="hold"/>
                                        <p:tgtEl>
                                          <p:spTgt spid="1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4" grpId="0" animBg="1"/>
      <p:bldP spid="25" grpId="0" animBg="1"/>
      <p:bldP spid="20" grpId="0" animBg="1"/>
      <p:bldP spid="1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GRADUATORIE E TITOLI DI ACCESSO - ELIMINA</a:t>
            </a:r>
          </a:p>
        </p:txBody>
      </p:sp>
      <p:sp>
        <p:nvSpPr>
          <p:cNvPr id="17" name="Rectangle 16">
            <a:extLst>
              <a:ext uri="{FF2B5EF4-FFF2-40B4-BE49-F238E27FC236}">
                <a16:creationId xmlns:a16="http://schemas.microsoft.com/office/drawing/2014/main" id="{74AAEFF0-3ABB-41DA-BF54-AC0D4026CF67}"/>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8827368" y="6054742"/>
            <a:ext cx="2912734" cy="1046440"/>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eliminare la Graduatoria ed i titoli di accesso </a:t>
            </a:r>
            <a:r>
              <a:rPr lang="it-IT" dirty="0"/>
              <a:t>inseriti è necessario cliccare sul tasto </a:t>
            </a:r>
            <a:r>
              <a:rPr lang="it-IT" b="1" dirty="0"/>
              <a:t>«Elimina»</a:t>
            </a:r>
            <a:r>
              <a:rPr lang="it-IT" dirty="0"/>
              <a:t>.</a:t>
            </a:r>
          </a:p>
        </p:txBody>
      </p:sp>
      <p:sp>
        <p:nvSpPr>
          <p:cNvPr id="2" name="Rettangolo 1">
            <a:extLst>
              <a:ext uri="{FF2B5EF4-FFF2-40B4-BE49-F238E27FC236}">
                <a16:creationId xmlns:a16="http://schemas.microsoft.com/office/drawing/2014/main" id="{1C847FB7-EE0D-A9A6-A309-817069ED32B8}"/>
              </a:ext>
            </a:extLst>
          </p:cNvPr>
          <p:cNvSpPr/>
          <p:nvPr/>
        </p:nvSpPr>
        <p:spPr>
          <a:xfrm>
            <a:off x="546448" y="7571184"/>
            <a:ext cx="2232248" cy="50405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ECF7D689-DB0C-C403-8233-7971A2FD2C21}"/>
              </a:ext>
            </a:extLst>
          </p:cNvPr>
          <p:cNvPicPr>
            <a:picLocks noChangeAspect="1"/>
          </p:cNvPicPr>
          <p:nvPr/>
        </p:nvPicPr>
        <p:blipFill>
          <a:blip r:embed="rId2"/>
          <a:stretch>
            <a:fillRect/>
          </a:stretch>
        </p:blipFill>
        <p:spPr>
          <a:xfrm>
            <a:off x="402432" y="7571133"/>
            <a:ext cx="2664183" cy="591363"/>
          </a:xfrm>
          <a:prstGeom prst="rect">
            <a:avLst/>
          </a:prstGeom>
        </p:spPr>
      </p:pic>
      <p:pic>
        <p:nvPicPr>
          <p:cNvPr id="6" name="Immagine 5">
            <a:extLst>
              <a:ext uri="{FF2B5EF4-FFF2-40B4-BE49-F238E27FC236}">
                <a16:creationId xmlns:a16="http://schemas.microsoft.com/office/drawing/2014/main" id="{B6BB70A2-1E76-5B6F-00FE-CD878F9810A6}"/>
              </a:ext>
            </a:extLst>
          </p:cNvPr>
          <p:cNvPicPr>
            <a:picLocks noChangeAspect="1"/>
          </p:cNvPicPr>
          <p:nvPr/>
        </p:nvPicPr>
        <p:blipFill>
          <a:blip r:embed="rId3"/>
          <a:stretch>
            <a:fillRect/>
          </a:stretch>
        </p:blipFill>
        <p:spPr>
          <a:xfrm>
            <a:off x="4146848" y="1128418"/>
            <a:ext cx="5635854" cy="3274788"/>
          </a:xfrm>
          <a:prstGeom prst="rect">
            <a:avLst/>
          </a:prstGeom>
        </p:spPr>
      </p:pic>
      <p:pic>
        <p:nvPicPr>
          <p:cNvPr id="8" name="Immagine 7">
            <a:extLst>
              <a:ext uri="{FF2B5EF4-FFF2-40B4-BE49-F238E27FC236}">
                <a16:creationId xmlns:a16="http://schemas.microsoft.com/office/drawing/2014/main" id="{3318495F-70CC-9644-29A4-B0E0EF4B4806}"/>
              </a:ext>
            </a:extLst>
          </p:cNvPr>
          <p:cNvPicPr>
            <a:picLocks noChangeAspect="1"/>
          </p:cNvPicPr>
          <p:nvPr/>
        </p:nvPicPr>
        <p:blipFill>
          <a:blip r:embed="rId4"/>
          <a:stretch>
            <a:fillRect/>
          </a:stretch>
        </p:blipFill>
        <p:spPr>
          <a:xfrm>
            <a:off x="4142667" y="4360650"/>
            <a:ext cx="5635854" cy="1410334"/>
          </a:xfrm>
          <a:prstGeom prst="rect">
            <a:avLst/>
          </a:prstGeom>
        </p:spPr>
      </p:pic>
      <p:sp>
        <p:nvSpPr>
          <p:cNvPr id="19" name="Freeform 19"/>
          <p:cNvSpPr>
            <a:spLocks noChangeAspect="1" noEditPoints="1"/>
          </p:cNvSpPr>
          <p:nvPr/>
        </p:nvSpPr>
        <p:spPr bwMode="auto">
          <a:xfrm rot="446053" flipV="1">
            <a:off x="4832231" y="5791073"/>
            <a:ext cx="3693218" cy="670023"/>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Tree>
    <p:extLst>
      <p:ext uri="{BB962C8B-B14F-4D97-AF65-F5344CB8AC3E}">
        <p14:creationId xmlns:p14="http://schemas.microsoft.com/office/powerpoint/2010/main" val="1255152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4630400" cy="822960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9" name="Title 1"/>
          <p:cNvSpPr>
            <a:spLocks noGrp="1"/>
          </p:cNvSpPr>
          <p:nvPr>
            <p:ph type="title" idx="4294967295"/>
          </p:nvPr>
        </p:nvSpPr>
        <p:spPr>
          <a:xfrm>
            <a:off x="685800" y="1018456"/>
            <a:ext cx="13258800" cy="666725"/>
          </a:xfrm>
          <a:prstGeom prst="rect">
            <a:avLst/>
          </a:prstGeom>
        </p:spPr>
        <p:txBody>
          <a:bodyPr>
            <a:normAutofit fontScale="90000"/>
          </a:bodyPr>
          <a:lstStyle/>
          <a:p>
            <a:r>
              <a:rPr lang="it-IT" sz="4000" dirty="0">
                <a:solidFill>
                  <a:schemeClr val="bg1"/>
                </a:solidFill>
                <a:latin typeface="Titillium Web" panose="00000500000000000000" pitchFamily="2" charset="0"/>
              </a:rPr>
              <a:t>TITOLI ULTERIORI RISPETTO AL TITOLO DI ACCESSO – PUNTO B</a:t>
            </a:r>
          </a:p>
        </p:txBody>
      </p:sp>
      <p:pic>
        <p:nvPicPr>
          <p:cNvPr id="6" name="Picture 5" descr="A picture containing drawing&#10;&#10;Description automatically generated">
            <a:extLst>
              <a:ext uri="{FF2B5EF4-FFF2-40B4-BE49-F238E27FC236}">
                <a16:creationId xmlns:a16="http://schemas.microsoft.com/office/drawing/2014/main" id="{382611A4-7C89-44F7-8660-96EB3FA22FF2}"/>
              </a:ext>
            </a:extLst>
          </p:cNvPr>
          <p:cNvPicPr>
            <a:picLocks noChangeAspect="1"/>
          </p:cNvPicPr>
          <p:nvPr/>
        </p:nvPicPr>
        <p:blipFill>
          <a:blip r:embed="rId3">
            <a:alphaModFix amt="26000"/>
            <a:extLst>
              <a:ext uri="{BEBA8EAE-BF5A-486C-A8C5-ECC9F3942E4B}">
                <a14:imgProps xmlns:a14="http://schemas.microsoft.com/office/drawing/2010/main">
                  <a14:imgLayer r:embed="rId4">
                    <a14:imgEffect>
                      <a14:sharpenSoften amount="-100000"/>
                    </a14:imgEffect>
                  </a14:imgLayer>
                </a14:imgProps>
              </a:ext>
            </a:extLst>
          </a:blip>
          <a:stretch>
            <a:fillRect/>
          </a:stretch>
        </p:blipFill>
        <p:spPr>
          <a:xfrm>
            <a:off x="4650905" y="1557606"/>
            <a:ext cx="10322396" cy="7235326"/>
          </a:xfrm>
          <a:prstGeom prst="rect">
            <a:avLst/>
          </a:prstGeom>
        </p:spPr>
      </p:pic>
    </p:spTree>
    <p:extLst>
      <p:ext uri="{BB962C8B-B14F-4D97-AF65-F5344CB8AC3E}">
        <p14:creationId xmlns:p14="http://schemas.microsoft.com/office/powerpoint/2010/main" val="3260261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a:extLst>
              <a:ext uri="{FF2B5EF4-FFF2-40B4-BE49-F238E27FC236}">
                <a16:creationId xmlns:a16="http://schemas.microsoft.com/office/drawing/2014/main" id="{65A7A93C-7AF5-CE11-4DDF-12EDD8661F3F}"/>
              </a:ext>
            </a:extLst>
          </p:cNvPr>
          <p:cNvPicPr>
            <a:picLocks noChangeAspect="1"/>
          </p:cNvPicPr>
          <p:nvPr/>
        </p:nvPicPr>
        <p:blipFill>
          <a:blip r:embed="rId3"/>
          <a:stretch>
            <a:fillRect/>
          </a:stretch>
        </p:blipFill>
        <p:spPr>
          <a:xfrm>
            <a:off x="2586867" y="1033601"/>
            <a:ext cx="9014272" cy="6332993"/>
          </a:xfrm>
          <a:prstGeom prst="rect">
            <a:avLst/>
          </a:prstGeom>
        </p:spPr>
      </p:pic>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TITOLI ULTERIORI RISPETTO AL TITOLO DI ACCESSO – PUNTO B</a:t>
            </a:r>
            <a:endParaRPr lang="it-IT" dirty="0"/>
          </a:p>
        </p:txBody>
      </p:sp>
      <p:pic>
        <p:nvPicPr>
          <p:cNvPr id="23" name="Picture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47285" y="3998798"/>
            <a:ext cx="560659" cy="560659"/>
          </a:xfrm>
          <a:prstGeom prst="rect">
            <a:avLst/>
          </a:prstGeom>
        </p:spPr>
      </p:pic>
      <p:sp>
        <p:nvSpPr>
          <p:cNvPr id="24" name="Rectangle 23"/>
          <p:cNvSpPr/>
          <p:nvPr/>
        </p:nvSpPr>
        <p:spPr>
          <a:xfrm>
            <a:off x="6912170" y="3796310"/>
            <a:ext cx="1144210" cy="325860"/>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5" name="Freeform 19"/>
          <p:cNvSpPr>
            <a:spLocks noChangeAspect="1" noEditPoints="1"/>
          </p:cNvSpPr>
          <p:nvPr/>
        </p:nvSpPr>
        <p:spPr bwMode="auto">
          <a:xfrm rot="20199900">
            <a:off x="7314916" y="2861208"/>
            <a:ext cx="1971782" cy="788913"/>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27" name="TextBox 26"/>
          <p:cNvSpPr txBox="1"/>
          <p:nvPr/>
        </p:nvSpPr>
        <p:spPr>
          <a:xfrm>
            <a:off x="9331267" y="5603424"/>
            <a:ext cx="346841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«Accedi» </a:t>
            </a:r>
            <a:r>
              <a:rPr lang="it-IT" dirty="0"/>
              <a:t>per accedere alla compilazione della sezione.</a:t>
            </a:r>
          </a:p>
        </p:txBody>
      </p:sp>
      <p:sp>
        <p:nvSpPr>
          <p:cNvPr id="28" name="Oval 27"/>
          <p:cNvSpPr/>
          <p:nvPr/>
        </p:nvSpPr>
        <p:spPr>
          <a:xfrm>
            <a:off x="9069247" y="5520574"/>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pic>
        <p:nvPicPr>
          <p:cNvPr id="3" name="Picture 2"/>
          <p:cNvPicPr>
            <a:picLocks noChangeAspect="1"/>
          </p:cNvPicPr>
          <p:nvPr/>
        </p:nvPicPr>
        <p:blipFill rotWithShape="1">
          <a:blip r:embed="rId5"/>
          <a:srcRect l="6216" t="16154" r="3618" b="30688"/>
          <a:stretch/>
        </p:blipFill>
        <p:spPr>
          <a:xfrm>
            <a:off x="8027066" y="4301134"/>
            <a:ext cx="3134014" cy="420987"/>
          </a:xfrm>
          <a:prstGeom prst="rect">
            <a:avLst/>
          </a:prstGeom>
          <a:ln w="57150">
            <a:solidFill>
              <a:schemeClr val="tx1">
                <a:lumMod val="50000"/>
                <a:lumOff val="50000"/>
              </a:schemeClr>
            </a:solidFill>
          </a:ln>
        </p:spPr>
      </p:pic>
      <p:sp>
        <p:nvSpPr>
          <p:cNvPr id="30" name="Freeform 19"/>
          <p:cNvSpPr>
            <a:spLocks noChangeAspect="1" noEditPoints="1"/>
          </p:cNvSpPr>
          <p:nvPr/>
        </p:nvSpPr>
        <p:spPr bwMode="auto">
          <a:xfrm rot="2421296">
            <a:off x="9154427" y="4705390"/>
            <a:ext cx="1290276" cy="588022"/>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24219" y="4532196"/>
            <a:ext cx="560659" cy="560659"/>
          </a:xfrm>
          <a:prstGeom prst="rect">
            <a:avLst/>
          </a:prstGeom>
        </p:spPr>
      </p:pic>
      <p:sp>
        <p:nvSpPr>
          <p:cNvPr id="29" name="Rectangle 28"/>
          <p:cNvSpPr/>
          <p:nvPr/>
        </p:nvSpPr>
        <p:spPr>
          <a:xfrm>
            <a:off x="3245997" y="3675095"/>
            <a:ext cx="6694762" cy="525003"/>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dirty="0"/>
          </a:p>
        </p:txBody>
      </p:sp>
      <p:sp>
        <p:nvSpPr>
          <p:cNvPr id="32" name="Rectangle 31">
            <a:extLst>
              <a:ext uri="{FF2B5EF4-FFF2-40B4-BE49-F238E27FC236}">
                <a16:creationId xmlns:a16="http://schemas.microsoft.com/office/drawing/2014/main" id="{B3409B24-D5F0-436A-8D95-9688800443B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a:off x="7917228" y="4000325"/>
            <a:ext cx="322590" cy="559132"/>
          </a:xfrm>
          <a:prstGeom prst="rtTriangle">
            <a:avLst/>
          </a:prstGeom>
          <a:solidFill>
            <a:schemeClr val="tx1">
              <a:lumMod val="50000"/>
              <a:lumOff val="50000"/>
            </a:scheme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2" name="TextBox 21"/>
          <p:cNvSpPr txBox="1"/>
          <p:nvPr/>
        </p:nvSpPr>
        <p:spPr>
          <a:xfrm>
            <a:off x="9450142" y="3009245"/>
            <a:ext cx="346841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«Azioni Disponibili» </a:t>
            </a:r>
            <a:r>
              <a:rPr lang="it-IT" dirty="0"/>
              <a:t>per visualizzare le azioni disponibili per la sezione desiderata.</a:t>
            </a:r>
          </a:p>
        </p:txBody>
      </p:sp>
      <p:pic>
        <p:nvPicPr>
          <p:cNvPr id="5" name="Picture 4">
            <a:extLst>
              <a:ext uri="{FF2B5EF4-FFF2-40B4-BE49-F238E27FC236}">
                <a16:creationId xmlns:a16="http://schemas.microsoft.com/office/drawing/2014/main" id="{D87ABE37-C9B5-4647-ACA7-256358CBAD54}"/>
              </a:ext>
            </a:extLst>
          </p:cNvPr>
          <p:cNvPicPr>
            <a:picLocks noChangeAspect="1"/>
          </p:cNvPicPr>
          <p:nvPr/>
        </p:nvPicPr>
        <p:blipFill rotWithShape="1">
          <a:blip r:embed="rId6"/>
          <a:srcRect t="100000" r="8120" b="-10347"/>
          <a:stretch/>
        </p:blipFill>
        <p:spPr>
          <a:xfrm>
            <a:off x="3794055" y="1601960"/>
            <a:ext cx="3521146" cy="45719"/>
          </a:xfrm>
          <a:prstGeom prst="rect">
            <a:avLst/>
          </a:prstGeom>
        </p:spPr>
      </p:pic>
      <p:sp>
        <p:nvSpPr>
          <p:cNvPr id="26" name="Oval 25"/>
          <p:cNvSpPr/>
          <p:nvPr/>
        </p:nvSpPr>
        <p:spPr>
          <a:xfrm>
            <a:off x="9436428" y="2818656"/>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6" name="Rettangolo 5">
            <a:extLst>
              <a:ext uri="{FF2B5EF4-FFF2-40B4-BE49-F238E27FC236}">
                <a16:creationId xmlns:a16="http://schemas.microsoft.com/office/drawing/2014/main" id="{0183ED94-5782-9A2C-A365-640D00BCF20A}"/>
              </a:ext>
            </a:extLst>
          </p:cNvPr>
          <p:cNvSpPr/>
          <p:nvPr/>
        </p:nvSpPr>
        <p:spPr>
          <a:xfrm>
            <a:off x="618456" y="7571184"/>
            <a:ext cx="1968411" cy="43204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7" name="Immagine 6">
            <a:extLst>
              <a:ext uri="{FF2B5EF4-FFF2-40B4-BE49-F238E27FC236}">
                <a16:creationId xmlns:a16="http://schemas.microsoft.com/office/drawing/2014/main" id="{7B475775-813E-4B05-4F2D-5B62C2A1C2C2}"/>
              </a:ext>
            </a:extLst>
          </p:cNvPr>
          <p:cNvPicPr>
            <a:picLocks noChangeAspect="1"/>
          </p:cNvPicPr>
          <p:nvPr/>
        </p:nvPicPr>
        <p:blipFill>
          <a:blip r:embed="rId7"/>
          <a:stretch>
            <a:fillRect/>
          </a:stretch>
        </p:blipFill>
        <p:spPr>
          <a:xfrm>
            <a:off x="402432" y="7571133"/>
            <a:ext cx="2664183" cy="591363"/>
          </a:xfrm>
          <a:prstGeom prst="rect">
            <a:avLst/>
          </a:prstGeom>
        </p:spPr>
      </p:pic>
    </p:spTree>
    <p:extLst>
      <p:ext uri="{BB962C8B-B14F-4D97-AF65-F5344CB8AC3E}">
        <p14:creationId xmlns:p14="http://schemas.microsoft.com/office/powerpoint/2010/main" val="477683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10" presetClass="entr" presetSubtype="0" fill="hold" nodeType="with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1000"/>
                                        <p:tgtEl>
                                          <p:spTgt spid="31"/>
                                        </p:tgtEl>
                                      </p:cBhvr>
                                    </p:animEffect>
                                    <p:anim calcmode="lin" valueType="num">
                                      <p:cBhvr>
                                        <p:cTn id="48" dur="1000" fill="hold"/>
                                        <p:tgtEl>
                                          <p:spTgt spid="31"/>
                                        </p:tgtEl>
                                        <p:attrNameLst>
                                          <p:attrName>ppt_x</p:attrName>
                                        </p:attrNameLst>
                                      </p:cBhvr>
                                      <p:tavLst>
                                        <p:tav tm="0">
                                          <p:val>
                                            <p:strVal val="#ppt_x"/>
                                          </p:val>
                                        </p:tav>
                                        <p:tav tm="100000">
                                          <p:val>
                                            <p:strVal val="#ppt_x"/>
                                          </p:val>
                                        </p:tav>
                                      </p:tavLst>
                                    </p:anim>
                                    <p:anim calcmode="lin" valueType="num">
                                      <p:cBhvr>
                                        <p:cTn id="4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7" grpId="0" animBg="1"/>
      <p:bldP spid="28" grpId="0" animBg="1"/>
      <p:bldP spid="30" grpId="0" animBg="1"/>
      <p:bldP spid="29" grpId="0" animBg="1"/>
      <p:bldP spid="4" grpId="0" animBg="1"/>
      <p:bldP spid="22" grpId="0" animBg="1"/>
      <p:bldP spid="2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4630400" cy="8229600"/>
          </a:xfrm>
          <a:prstGeom prst="rect">
            <a:avLst/>
          </a:prstGeom>
          <a:solidFill>
            <a:srgbClr val="0065CE"/>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Picture 3" descr="A picture containing drawing&#10;&#10;Description automatically generated">
            <a:extLst>
              <a:ext uri="{FF2B5EF4-FFF2-40B4-BE49-F238E27FC236}">
                <a16:creationId xmlns:a16="http://schemas.microsoft.com/office/drawing/2014/main" id="{68786F0D-84B6-4FA6-A27D-F04040469BF3}"/>
              </a:ext>
            </a:extLst>
          </p:cNvPr>
          <p:cNvPicPr>
            <a:picLocks noChangeAspect="1"/>
          </p:cNvPicPr>
          <p:nvPr/>
        </p:nvPicPr>
        <p:blipFill>
          <a:blip r:embed="rId3">
            <a:alphaModFix amt="26000"/>
            <a:extLst>
              <a:ext uri="{BEBA8EAE-BF5A-486C-A8C5-ECC9F3942E4B}">
                <a14:imgProps xmlns:a14="http://schemas.microsoft.com/office/drawing/2010/main">
                  <a14:imgLayer r:embed="rId4">
                    <a14:imgEffect>
                      <a14:sharpenSoften amount="-100000"/>
                    </a14:imgEffect>
                  </a14:imgLayer>
                </a14:imgProps>
              </a:ext>
            </a:extLst>
          </a:blip>
          <a:stretch>
            <a:fillRect/>
          </a:stretch>
        </p:blipFill>
        <p:spPr>
          <a:xfrm>
            <a:off x="4650905" y="1557606"/>
            <a:ext cx="10322396" cy="7235326"/>
          </a:xfrm>
          <a:prstGeom prst="rect">
            <a:avLst/>
          </a:prstGeom>
        </p:spPr>
      </p:pic>
      <p:sp>
        <p:nvSpPr>
          <p:cNvPr id="9" name="Title 1"/>
          <p:cNvSpPr>
            <a:spLocks noGrp="1"/>
          </p:cNvSpPr>
          <p:nvPr>
            <p:ph type="title" idx="4294967295"/>
          </p:nvPr>
        </p:nvSpPr>
        <p:spPr>
          <a:xfrm>
            <a:off x="685800" y="1071810"/>
            <a:ext cx="13258800" cy="666725"/>
          </a:xfrm>
          <a:prstGeom prst="rect">
            <a:avLst/>
          </a:prstGeom>
        </p:spPr>
        <p:txBody>
          <a:bodyPr>
            <a:normAutofit/>
          </a:bodyPr>
          <a:lstStyle/>
          <a:p>
            <a:r>
              <a:rPr lang="it-IT" sz="4000" dirty="0">
                <a:solidFill>
                  <a:schemeClr val="bg1"/>
                </a:solidFill>
                <a:latin typeface="Titillium Web" panose="00000500000000000000" pitchFamily="2" charset="0"/>
              </a:rPr>
              <a:t>ACCESSO E SELEZIONE ISTANZA</a:t>
            </a:r>
          </a:p>
        </p:txBody>
      </p:sp>
    </p:spTree>
    <p:extLst>
      <p:ext uri="{BB962C8B-B14F-4D97-AF65-F5344CB8AC3E}">
        <p14:creationId xmlns:p14="http://schemas.microsoft.com/office/powerpoint/2010/main" val="1421686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a:extLst>
              <a:ext uri="{FF2B5EF4-FFF2-40B4-BE49-F238E27FC236}">
                <a16:creationId xmlns:a16="http://schemas.microsoft.com/office/drawing/2014/main" id="{CC5E1752-A158-B83A-E15C-5C91BBC91DFF}"/>
              </a:ext>
            </a:extLst>
          </p:cNvPr>
          <p:cNvPicPr>
            <a:picLocks noChangeAspect="1"/>
          </p:cNvPicPr>
          <p:nvPr/>
        </p:nvPicPr>
        <p:blipFill>
          <a:blip r:embed="rId3"/>
          <a:stretch>
            <a:fillRect/>
          </a:stretch>
        </p:blipFill>
        <p:spPr>
          <a:xfrm>
            <a:off x="4218856" y="1287682"/>
            <a:ext cx="8856984" cy="5654235"/>
          </a:xfrm>
          <a:prstGeom prst="rect">
            <a:avLst/>
          </a:prstGeom>
        </p:spPr>
      </p:pic>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SELEZIONE TITOLI ULTERIORI RISPETTO AL TITOLO DI ACCESSO</a:t>
            </a:r>
            <a:endParaRPr lang="it-IT" dirty="0"/>
          </a:p>
        </p:txBody>
      </p:sp>
      <p:sp>
        <p:nvSpPr>
          <p:cNvPr id="14" name="TextBox 13"/>
          <p:cNvSpPr txBox="1"/>
          <p:nvPr/>
        </p:nvSpPr>
        <p:spPr>
          <a:xfrm>
            <a:off x="788982" y="1006255"/>
            <a:ext cx="2852044" cy="621708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questa sezione è necessario compilare le informazioni relative ai </a:t>
            </a:r>
            <a:r>
              <a:rPr lang="it-IT" b="1" dirty="0"/>
              <a:t>titoli ulteriori rispetto al titolo di accesso – Punto B</a:t>
            </a:r>
            <a:r>
              <a:rPr lang="it-IT" dirty="0"/>
              <a:t>. </a:t>
            </a:r>
          </a:p>
          <a:p>
            <a:pPr algn="l"/>
            <a:r>
              <a:rPr lang="it-IT" dirty="0"/>
              <a:t>Nell’elenco dei titoli, occorre selezionare il titolo/i titoli di cui si è in possesso e procedere alla compilazione delle informazioni.</a:t>
            </a:r>
          </a:p>
          <a:p>
            <a:pPr algn="l"/>
            <a:r>
              <a:rPr lang="it-IT" dirty="0"/>
              <a:t>I titoli disponibili in questa sezione sono distinti per tabella di valutazione e relativi alle graduatorie scelte nella sezione «</a:t>
            </a:r>
            <a:r>
              <a:rPr lang="it-IT" b="1" dirty="0"/>
              <a:t>Scelta graduatorie di interesse, fascia e titoli di accesso</a:t>
            </a:r>
            <a:r>
              <a:rPr lang="it-IT" dirty="0"/>
              <a:t>».</a:t>
            </a:r>
          </a:p>
          <a:p>
            <a:pPr algn="l"/>
            <a:r>
              <a:rPr lang="it-IT" dirty="0"/>
              <a:t>Lo stesso titolo, se valutabile per graduatorie afferenti a diverse tabelle di valutazione, deve essere ripetuto.</a:t>
            </a:r>
          </a:p>
          <a:p>
            <a:pPr algn="l"/>
            <a:r>
              <a:rPr lang="it-IT" dirty="0"/>
              <a:t>In questa sezione vengono mostrati solamente le tabelle relative alle graduatorie scelte nella sezione precedente. Cliccando in corrispondenza del TAB desiderato, la sezione si espanderà e verranno visualizzati i titoli per essa dichiarabili.</a:t>
            </a:r>
          </a:p>
        </p:txBody>
      </p:sp>
      <p:sp>
        <p:nvSpPr>
          <p:cNvPr id="21" name="Rectangle 20">
            <a:extLst>
              <a:ext uri="{FF2B5EF4-FFF2-40B4-BE49-F238E27FC236}">
                <a16:creationId xmlns:a16="http://schemas.microsoft.com/office/drawing/2014/main" id="{ED9F59A2-638A-491C-BC1C-C62236CF9B96}"/>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 name="Rettangolo 1">
            <a:extLst>
              <a:ext uri="{FF2B5EF4-FFF2-40B4-BE49-F238E27FC236}">
                <a16:creationId xmlns:a16="http://schemas.microsoft.com/office/drawing/2014/main" id="{C086C87E-6B06-4D65-302D-7390271F3DD6}"/>
              </a:ext>
            </a:extLst>
          </p:cNvPr>
          <p:cNvSpPr/>
          <p:nvPr/>
        </p:nvSpPr>
        <p:spPr>
          <a:xfrm>
            <a:off x="618456" y="7643192"/>
            <a:ext cx="2016224" cy="43204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1CD0C8AB-38DA-53DA-C25F-6C54BD91E861}"/>
              </a:ext>
            </a:extLst>
          </p:cNvPr>
          <p:cNvPicPr>
            <a:picLocks noChangeAspect="1"/>
          </p:cNvPicPr>
          <p:nvPr/>
        </p:nvPicPr>
        <p:blipFill>
          <a:blip r:embed="rId4"/>
          <a:stretch>
            <a:fillRect/>
          </a:stretch>
        </p:blipFill>
        <p:spPr>
          <a:xfrm>
            <a:off x="474440" y="7518167"/>
            <a:ext cx="2664183" cy="591363"/>
          </a:xfrm>
          <a:prstGeom prst="rect">
            <a:avLst/>
          </a:prstGeom>
        </p:spPr>
      </p:pic>
    </p:spTree>
    <p:extLst>
      <p:ext uri="{BB962C8B-B14F-4D97-AF65-F5344CB8AC3E}">
        <p14:creationId xmlns:p14="http://schemas.microsoft.com/office/powerpoint/2010/main" val="3002276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4294967295"/>
          </p:nvPr>
        </p:nvSpPr>
        <p:spPr>
          <a:xfrm>
            <a:off x="0" y="874440"/>
            <a:ext cx="13258800" cy="5727700"/>
          </a:xfrm>
          <a:prstGeom prst="rect">
            <a:avLst/>
          </a:prstGeom>
        </p:spPr>
        <p:txBody>
          <a:bodyPr/>
          <a:lstStyle/>
          <a:p>
            <a:pPr marL="457200" indent="-457200">
              <a:buFont typeface="Arial" panose="020B0604020202020204" pitchFamily="34" charset="0"/>
              <a:buChar char="•"/>
            </a:pPr>
            <a:endParaRPr lang="it-IT" dirty="0"/>
          </a:p>
          <a:p>
            <a:pPr marL="457200" indent="-457200">
              <a:buFont typeface="Arial" panose="020B0604020202020204" pitchFamily="34" charset="0"/>
              <a:buChar char="•"/>
            </a:pPr>
            <a:endParaRPr lang="it-IT" dirty="0"/>
          </a:p>
          <a:p>
            <a:endParaRPr lang="it-IT" dirty="0"/>
          </a:p>
          <a:p>
            <a:endParaRPr lang="it-IT" dirty="0"/>
          </a:p>
        </p:txBody>
      </p:sp>
      <p:sp>
        <p:nvSpPr>
          <p:cNvPr id="8" name="Title 1"/>
          <p:cNvSpPr txBox="1">
            <a:spLocks/>
          </p:cNvSpPr>
          <p:nvPr/>
        </p:nvSpPr>
        <p:spPr>
          <a:xfrm>
            <a:off x="685800" y="362785"/>
            <a:ext cx="13258800" cy="666725"/>
          </a:xfrm>
          <a:prstGeom prst="rect">
            <a:avLst/>
          </a:prstGeom>
        </p:spPr>
        <p:txBody>
          <a:bodyPr vert="horz" wrap="square" lIns="0" tIns="0" rIns="0" bIns="0" rtlCol="0" anchor="t" anchorCtr="0">
            <a:noAutofit/>
          </a:bodyPr>
          <a:lstStyle>
            <a:lvl1pPr algn="l" defTabSz="1463040" rtl="0" eaLnBrk="1" latinLnBrk="0" hangingPunct="1">
              <a:lnSpc>
                <a:spcPct val="85000"/>
              </a:lnSpc>
              <a:spcBef>
                <a:spcPct val="0"/>
              </a:spcBef>
              <a:buNone/>
              <a:defRPr sz="3200" b="1" kern="1200">
                <a:solidFill>
                  <a:schemeClr val="tx1"/>
                </a:solidFill>
                <a:latin typeface="+mj-lt"/>
                <a:ea typeface="+mj-ea"/>
                <a:cs typeface="+mj-cs"/>
              </a:defRPr>
            </a:lvl1pPr>
          </a:lstStyle>
          <a:p>
            <a:endParaRPr lang="it-IT" dirty="0">
              <a:latin typeface="Titillium Web" panose="00000500000000000000" pitchFamily="2" charset="0"/>
            </a:endParaRPr>
          </a:p>
        </p:txBody>
      </p:sp>
      <p:sp>
        <p:nvSpPr>
          <p:cNvPr id="15" name="TextBox 14"/>
          <p:cNvSpPr txBox="1"/>
          <p:nvPr/>
        </p:nvSpPr>
        <p:spPr>
          <a:xfrm>
            <a:off x="10838793" y="1562919"/>
            <a:ext cx="346841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Cliccando sul TAB desiderato verranno mostrati gli ulteriori titoli che è possibile dichiarare. </a:t>
            </a:r>
          </a:p>
        </p:txBody>
      </p:sp>
      <p:sp>
        <p:nvSpPr>
          <p:cNvPr id="21"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INSERIMENTO TITOLI ULTERIORI RISPETTO AL TITOLO DI ACCESSO</a:t>
            </a:r>
            <a:endParaRPr lang="it-IT" dirty="0"/>
          </a:p>
        </p:txBody>
      </p:sp>
      <p:sp>
        <p:nvSpPr>
          <p:cNvPr id="22" name="Rectangle 21">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Immagine 22">
            <a:extLst>
              <a:ext uri="{FF2B5EF4-FFF2-40B4-BE49-F238E27FC236}">
                <a16:creationId xmlns:a16="http://schemas.microsoft.com/office/drawing/2014/main" id="{458295CA-D79F-4F18-B81F-A69ACCC561E2}"/>
              </a:ext>
            </a:extLst>
          </p:cNvPr>
          <p:cNvPicPr>
            <a:picLocks noChangeAspect="1"/>
          </p:cNvPicPr>
          <p:nvPr/>
        </p:nvPicPr>
        <p:blipFill>
          <a:blip r:embed="rId3"/>
          <a:stretch>
            <a:fillRect/>
          </a:stretch>
        </p:blipFill>
        <p:spPr>
          <a:xfrm>
            <a:off x="2550942" y="946448"/>
            <a:ext cx="8156916" cy="6291632"/>
          </a:xfrm>
          <a:prstGeom prst="rect">
            <a:avLst/>
          </a:prstGeom>
        </p:spPr>
      </p:pic>
      <p:sp>
        <p:nvSpPr>
          <p:cNvPr id="2" name="Rettangolo 1">
            <a:extLst>
              <a:ext uri="{FF2B5EF4-FFF2-40B4-BE49-F238E27FC236}">
                <a16:creationId xmlns:a16="http://schemas.microsoft.com/office/drawing/2014/main" id="{342ED42E-5521-99A3-74FB-920BDB164ABA}"/>
              </a:ext>
            </a:extLst>
          </p:cNvPr>
          <p:cNvSpPr/>
          <p:nvPr/>
        </p:nvSpPr>
        <p:spPr>
          <a:xfrm>
            <a:off x="7459216" y="4243424"/>
            <a:ext cx="1296144" cy="666725"/>
          </a:xfrm>
          <a:prstGeom prst="rect">
            <a:avLst/>
          </a:prstGeom>
          <a:noFill/>
          <a:ln w="38100">
            <a:solidFill>
              <a:srgbClr val="FFC000"/>
            </a:solid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4" name="CasellaDiTesto 3">
            <a:extLst>
              <a:ext uri="{FF2B5EF4-FFF2-40B4-BE49-F238E27FC236}">
                <a16:creationId xmlns:a16="http://schemas.microsoft.com/office/drawing/2014/main" id="{80BA79D3-AB37-CFE2-A333-332FD85AE07D}"/>
              </a:ext>
            </a:extLst>
          </p:cNvPr>
          <p:cNvSpPr txBox="1"/>
          <p:nvPr/>
        </p:nvSpPr>
        <p:spPr>
          <a:xfrm>
            <a:off x="10838793" y="4576786"/>
            <a:ext cx="3031567" cy="738664"/>
          </a:xfrm>
          <a:prstGeom prst="rect">
            <a:avLst/>
          </a:prstGeom>
          <a:solidFill>
            <a:schemeClr val="accent3">
              <a:lumMod val="20000"/>
              <a:lumOff val="80000"/>
            </a:schemeClr>
          </a:solidFill>
          <a:ln>
            <a:solidFill>
              <a:srgbClr val="FFC000"/>
            </a:solidFill>
          </a:ln>
        </p:spPr>
        <p:txBody>
          <a:bodyPr wrap="square" rtlCol="0">
            <a:spAutoFit/>
          </a:bodyPr>
          <a:lstStyle/>
          <a:p>
            <a:r>
              <a:rPr lang="it-IT" sz="1400" dirty="0">
                <a:solidFill>
                  <a:srgbClr val="821F00"/>
                </a:solidFill>
                <a:latin typeface="Titillium Web" panose="00000500000000000000" pitchFamily="2" charset="0"/>
              </a:rPr>
              <a:t>Per aggiungere un titolo relativo al tab selezionato è necessario cliccare su ‘azioni disponibili’ e poi ‘inserisci’</a:t>
            </a:r>
          </a:p>
        </p:txBody>
      </p:sp>
      <p:pic>
        <p:nvPicPr>
          <p:cNvPr id="6" name="Immagine 5">
            <a:extLst>
              <a:ext uri="{FF2B5EF4-FFF2-40B4-BE49-F238E27FC236}">
                <a16:creationId xmlns:a16="http://schemas.microsoft.com/office/drawing/2014/main" id="{877D2747-6C04-1441-F6F8-88A392C07C52}"/>
              </a:ext>
            </a:extLst>
          </p:cNvPr>
          <p:cNvPicPr>
            <a:picLocks noChangeAspect="1"/>
          </p:cNvPicPr>
          <p:nvPr/>
        </p:nvPicPr>
        <p:blipFill>
          <a:blip r:embed="rId4"/>
          <a:stretch>
            <a:fillRect/>
          </a:stretch>
        </p:blipFill>
        <p:spPr>
          <a:xfrm rot="18731300">
            <a:off x="8811575" y="3565263"/>
            <a:ext cx="1840071" cy="1644320"/>
          </a:xfrm>
          <a:prstGeom prst="rect">
            <a:avLst/>
          </a:prstGeom>
        </p:spPr>
      </p:pic>
      <p:sp>
        <p:nvSpPr>
          <p:cNvPr id="3" name="Rettangolo 2">
            <a:extLst>
              <a:ext uri="{FF2B5EF4-FFF2-40B4-BE49-F238E27FC236}">
                <a16:creationId xmlns:a16="http://schemas.microsoft.com/office/drawing/2014/main" id="{9CD10710-8B68-3320-61C9-1B661475C863}"/>
              </a:ext>
            </a:extLst>
          </p:cNvPr>
          <p:cNvSpPr/>
          <p:nvPr/>
        </p:nvSpPr>
        <p:spPr>
          <a:xfrm>
            <a:off x="618456" y="7571184"/>
            <a:ext cx="2016224" cy="43204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5" name="Immagine 4">
            <a:extLst>
              <a:ext uri="{FF2B5EF4-FFF2-40B4-BE49-F238E27FC236}">
                <a16:creationId xmlns:a16="http://schemas.microsoft.com/office/drawing/2014/main" id="{6FD941F7-C0CA-377C-ABC9-5A7F5440ABDB}"/>
              </a:ext>
            </a:extLst>
          </p:cNvPr>
          <p:cNvPicPr>
            <a:picLocks noChangeAspect="1"/>
          </p:cNvPicPr>
          <p:nvPr/>
        </p:nvPicPr>
        <p:blipFill>
          <a:blip r:embed="rId5"/>
          <a:stretch>
            <a:fillRect/>
          </a:stretch>
        </p:blipFill>
        <p:spPr>
          <a:xfrm>
            <a:off x="402432" y="7491526"/>
            <a:ext cx="2664183" cy="591363"/>
          </a:xfrm>
          <a:prstGeom prst="rect">
            <a:avLst/>
          </a:prstGeom>
        </p:spPr>
      </p:pic>
    </p:spTree>
    <p:extLst>
      <p:ext uri="{BB962C8B-B14F-4D97-AF65-F5344CB8AC3E}">
        <p14:creationId xmlns:p14="http://schemas.microsoft.com/office/powerpoint/2010/main" val="3631657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a:extLst>
              <a:ext uri="{FF2B5EF4-FFF2-40B4-BE49-F238E27FC236}">
                <a16:creationId xmlns:a16="http://schemas.microsoft.com/office/drawing/2014/main" id="{BC93950C-325C-D80D-5287-F7D67FB08D7A}"/>
              </a:ext>
            </a:extLst>
          </p:cNvPr>
          <p:cNvPicPr>
            <a:picLocks noChangeAspect="1"/>
          </p:cNvPicPr>
          <p:nvPr/>
        </p:nvPicPr>
        <p:blipFill>
          <a:blip r:embed="rId3"/>
          <a:stretch>
            <a:fillRect/>
          </a:stretch>
        </p:blipFill>
        <p:spPr>
          <a:xfrm>
            <a:off x="3474920" y="1085266"/>
            <a:ext cx="7201270" cy="5181866"/>
          </a:xfrm>
          <a:prstGeom prst="rect">
            <a:avLst/>
          </a:prstGeom>
        </p:spPr>
      </p:pic>
      <p:sp>
        <p:nvSpPr>
          <p:cNvPr id="9" name="TextBox 8"/>
          <p:cNvSpPr txBox="1"/>
          <p:nvPr/>
        </p:nvSpPr>
        <p:spPr>
          <a:xfrm>
            <a:off x="423190" y="1775698"/>
            <a:ext cx="2852044" cy="2339102"/>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questa sezione è necessario compilare le informazioni relative </a:t>
            </a:r>
          </a:p>
          <a:p>
            <a:pPr algn="l"/>
            <a:r>
              <a:rPr lang="it-IT" dirty="0"/>
              <a:t>al titolo ulteriore rispetto al titolo di accesso – Punto B. </a:t>
            </a:r>
          </a:p>
          <a:p>
            <a:pPr algn="l"/>
            <a:r>
              <a:rPr lang="it-IT" dirty="0"/>
              <a:t>Nell’esempio riportato, occorre selezionare le voci relative a:</a:t>
            </a:r>
          </a:p>
          <a:p>
            <a:pPr algn="l"/>
            <a:r>
              <a:rPr lang="it-IT" b="1" dirty="0"/>
              <a:t>Insegnamento</a:t>
            </a:r>
            <a:r>
              <a:rPr lang="it-IT" dirty="0"/>
              <a:t>;</a:t>
            </a:r>
          </a:p>
          <a:p>
            <a:pPr algn="l"/>
            <a:r>
              <a:rPr lang="it-IT" b="1" dirty="0"/>
              <a:t>Decreto di indizione </a:t>
            </a:r>
            <a:r>
              <a:rPr lang="it-IT" dirty="0"/>
              <a:t>del concorso;</a:t>
            </a:r>
          </a:p>
          <a:p>
            <a:pPr algn="l"/>
            <a:r>
              <a:rPr lang="it-IT" b="1" dirty="0"/>
              <a:t>Regione</a:t>
            </a:r>
            <a:r>
              <a:rPr lang="it-IT" dirty="0"/>
              <a:t>.</a:t>
            </a:r>
          </a:p>
        </p:txBody>
      </p:sp>
      <p:sp>
        <p:nvSpPr>
          <p:cNvPr id="1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INSERIMENTO TITOLI ULTERIORI RISPETTO AL TITOLO DI ACCESSO</a:t>
            </a:r>
            <a:endParaRPr lang="it-IT" dirty="0"/>
          </a:p>
        </p:txBody>
      </p:sp>
      <p:sp>
        <p:nvSpPr>
          <p:cNvPr id="11" name="Rectangle 10">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5787911" y="6112194"/>
            <a:ext cx="4122855" cy="1261884"/>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Completata la compilazione delle informazioni relative al titolo ulteriore rispetto al titolo di accesso – Punto B, è possibile concludere l’inserimento del titolo/dei titoli, cliccando su </a:t>
            </a:r>
            <a:r>
              <a:rPr lang="it-IT" b="1" dirty="0"/>
              <a:t>«Inserisci»</a:t>
            </a:r>
            <a:r>
              <a:rPr lang="it-IT" dirty="0"/>
              <a:t>.</a:t>
            </a: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47500" y="6182477"/>
            <a:ext cx="560659" cy="560659"/>
          </a:xfrm>
          <a:prstGeom prst="rect">
            <a:avLst/>
          </a:prstGeom>
        </p:spPr>
      </p:pic>
      <p:sp>
        <p:nvSpPr>
          <p:cNvPr id="13" name="Freeform 19"/>
          <p:cNvSpPr>
            <a:spLocks noChangeAspect="1" noEditPoints="1"/>
          </p:cNvSpPr>
          <p:nvPr/>
        </p:nvSpPr>
        <p:spPr bwMode="auto">
          <a:xfrm rot="1280893" flipV="1">
            <a:off x="4789079" y="6697782"/>
            <a:ext cx="915587" cy="37433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14" name="Rectangle 13"/>
          <p:cNvSpPr/>
          <p:nvPr/>
        </p:nvSpPr>
        <p:spPr>
          <a:xfrm>
            <a:off x="4339736" y="5908180"/>
            <a:ext cx="717081" cy="306000"/>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15" name="TextBox 14"/>
          <p:cNvSpPr txBox="1"/>
          <p:nvPr/>
        </p:nvSpPr>
        <p:spPr>
          <a:xfrm>
            <a:off x="10847533" y="2639848"/>
            <a:ext cx="3532877"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Per aggiungere cliccare sul tasto &lt;&lt;</a:t>
            </a:r>
            <a:r>
              <a:rPr lang="it-IT" b="1" dirty="0"/>
              <a:t>Aggiungi</a:t>
            </a:r>
            <a:r>
              <a:rPr lang="it-IT" dirty="0"/>
              <a:t>&gt;&gt; .</a:t>
            </a: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75639" y="2593366"/>
            <a:ext cx="519610" cy="519610"/>
          </a:xfrm>
          <a:prstGeom prst="rect">
            <a:avLst/>
          </a:prstGeom>
        </p:spPr>
      </p:pic>
      <p:sp>
        <p:nvSpPr>
          <p:cNvPr id="17" name="Freeform 19"/>
          <p:cNvSpPr>
            <a:spLocks noChangeAspect="1" noEditPoints="1"/>
          </p:cNvSpPr>
          <p:nvPr/>
        </p:nvSpPr>
        <p:spPr bwMode="auto">
          <a:xfrm rot="11936415" flipH="1" flipV="1">
            <a:off x="10015028" y="2382196"/>
            <a:ext cx="797100" cy="351118"/>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18" name="Rectangle 17"/>
          <p:cNvSpPr/>
          <p:nvPr/>
        </p:nvSpPr>
        <p:spPr>
          <a:xfrm>
            <a:off x="7891264" y="2357326"/>
            <a:ext cx="2205896" cy="29495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 name="Rettangolo 1">
            <a:extLst>
              <a:ext uri="{FF2B5EF4-FFF2-40B4-BE49-F238E27FC236}">
                <a16:creationId xmlns:a16="http://schemas.microsoft.com/office/drawing/2014/main" id="{8553A1FB-75D6-BF68-60CA-5F67DAAEE578}"/>
              </a:ext>
            </a:extLst>
          </p:cNvPr>
          <p:cNvSpPr/>
          <p:nvPr/>
        </p:nvSpPr>
        <p:spPr>
          <a:xfrm>
            <a:off x="546448" y="7571184"/>
            <a:ext cx="2088232" cy="50405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B04666E1-0E1B-CBEA-676E-5C09E4B9FC9C}"/>
              </a:ext>
            </a:extLst>
          </p:cNvPr>
          <p:cNvPicPr>
            <a:picLocks noChangeAspect="1"/>
          </p:cNvPicPr>
          <p:nvPr/>
        </p:nvPicPr>
        <p:blipFill>
          <a:blip r:embed="rId5"/>
          <a:stretch>
            <a:fillRect/>
          </a:stretch>
        </p:blipFill>
        <p:spPr>
          <a:xfrm>
            <a:off x="423190" y="7527530"/>
            <a:ext cx="2664183" cy="591363"/>
          </a:xfrm>
          <a:prstGeom prst="rect">
            <a:avLst/>
          </a:prstGeom>
        </p:spPr>
      </p:pic>
    </p:spTree>
    <p:extLst>
      <p:ext uri="{BB962C8B-B14F-4D97-AF65-F5344CB8AC3E}">
        <p14:creationId xmlns:p14="http://schemas.microsoft.com/office/powerpoint/2010/main" val="1652292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1000"/>
                                        <p:tgtEl>
                                          <p:spTgt spid="16"/>
                                        </p:tgtEl>
                                      </p:cBhvr>
                                    </p:animEffect>
                                    <p:anim calcmode="lin" valueType="num">
                                      <p:cBhvr>
                                        <p:cTn id="37" dur="1000" fill="hold"/>
                                        <p:tgtEl>
                                          <p:spTgt spid="16"/>
                                        </p:tgtEl>
                                        <p:attrNameLst>
                                          <p:attrName>ppt_x</p:attrName>
                                        </p:attrNameLst>
                                      </p:cBhvr>
                                      <p:tavLst>
                                        <p:tav tm="0">
                                          <p:val>
                                            <p:strVal val="#ppt_x"/>
                                          </p:val>
                                        </p:tav>
                                        <p:tav tm="100000">
                                          <p:val>
                                            <p:strVal val="#ppt_x"/>
                                          </p:val>
                                        </p:tav>
                                      </p:tavLst>
                                    </p:anim>
                                    <p:anim calcmode="lin" valueType="num">
                                      <p:cBhvr>
                                        <p:cTn id="3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animBg="1"/>
      <p:bldP spid="15" grpId="0" animBg="1"/>
      <p:bldP spid="17" grpId="0" animBg="1"/>
      <p:bldP spid="1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SELEZIONE TITOLI ULTERIORI RISPETTO AL TITOLO DI ACCESSO</a:t>
            </a:r>
            <a:endParaRPr lang="it-IT" dirty="0"/>
          </a:p>
        </p:txBody>
      </p:sp>
      <p:sp>
        <p:nvSpPr>
          <p:cNvPr id="14" name="TextBox 13"/>
          <p:cNvSpPr txBox="1"/>
          <p:nvPr/>
        </p:nvSpPr>
        <p:spPr>
          <a:xfrm>
            <a:off x="546448" y="2818656"/>
            <a:ext cx="2852044" cy="1477328"/>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Il messaggio </a:t>
            </a:r>
            <a:r>
              <a:rPr lang="it-IT" b="1" dirty="0"/>
              <a:t>«Operazione conclusa correttamente»</a:t>
            </a:r>
            <a:r>
              <a:rPr lang="it-IT" dirty="0"/>
              <a:t>, indica che la sezione relativa al titolo scelto è stata compilata, e eventuali altri titoli possono essere aggiunti.</a:t>
            </a:r>
          </a:p>
        </p:txBody>
      </p:sp>
      <p:sp>
        <p:nvSpPr>
          <p:cNvPr id="8" name="Rectangle 7">
            <a:extLst>
              <a:ext uri="{FF2B5EF4-FFF2-40B4-BE49-F238E27FC236}">
                <a16:creationId xmlns:a16="http://schemas.microsoft.com/office/drawing/2014/main" id="{42EC8D4E-1C8F-45AB-95C5-A6E50F899FD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Immagine 11">
            <a:extLst>
              <a:ext uri="{FF2B5EF4-FFF2-40B4-BE49-F238E27FC236}">
                <a16:creationId xmlns:a16="http://schemas.microsoft.com/office/drawing/2014/main" id="{C8007E2A-1D48-1347-A9F1-AC4BCACAB49A}"/>
              </a:ext>
            </a:extLst>
          </p:cNvPr>
          <p:cNvPicPr>
            <a:picLocks noChangeAspect="1"/>
          </p:cNvPicPr>
          <p:nvPr/>
        </p:nvPicPr>
        <p:blipFill>
          <a:blip r:embed="rId3"/>
          <a:stretch>
            <a:fillRect/>
          </a:stretch>
        </p:blipFill>
        <p:spPr>
          <a:xfrm>
            <a:off x="3725868" y="1314386"/>
            <a:ext cx="8557883" cy="5600828"/>
          </a:xfrm>
          <a:prstGeom prst="rect">
            <a:avLst/>
          </a:prstGeom>
        </p:spPr>
      </p:pic>
      <p:sp>
        <p:nvSpPr>
          <p:cNvPr id="2" name="Rettangolo 1">
            <a:extLst>
              <a:ext uri="{FF2B5EF4-FFF2-40B4-BE49-F238E27FC236}">
                <a16:creationId xmlns:a16="http://schemas.microsoft.com/office/drawing/2014/main" id="{35E92661-285F-93C0-CF22-9AF95D3F070B}"/>
              </a:ext>
            </a:extLst>
          </p:cNvPr>
          <p:cNvSpPr/>
          <p:nvPr/>
        </p:nvSpPr>
        <p:spPr>
          <a:xfrm>
            <a:off x="546448" y="7571184"/>
            <a:ext cx="1944216" cy="50405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47D20E2E-A597-09A2-2BB7-DEF385DBFF80}"/>
              </a:ext>
            </a:extLst>
          </p:cNvPr>
          <p:cNvPicPr>
            <a:picLocks noChangeAspect="1"/>
          </p:cNvPicPr>
          <p:nvPr/>
        </p:nvPicPr>
        <p:blipFill>
          <a:blip r:embed="rId4"/>
          <a:stretch>
            <a:fillRect/>
          </a:stretch>
        </p:blipFill>
        <p:spPr>
          <a:xfrm>
            <a:off x="402432" y="7571184"/>
            <a:ext cx="2664183" cy="591363"/>
          </a:xfrm>
          <a:prstGeom prst="rect">
            <a:avLst/>
          </a:prstGeom>
        </p:spPr>
      </p:pic>
    </p:spTree>
    <p:extLst>
      <p:ext uri="{BB962C8B-B14F-4D97-AF65-F5344CB8AC3E}">
        <p14:creationId xmlns:p14="http://schemas.microsoft.com/office/powerpoint/2010/main" val="2172292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a:extLst>
              <a:ext uri="{FF2B5EF4-FFF2-40B4-BE49-F238E27FC236}">
                <a16:creationId xmlns:a16="http://schemas.microsoft.com/office/drawing/2014/main" id="{9D075577-7B16-5E6A-9D4B-9E009B37382F}"/>
              </a:ext>
            </a:extLst>
          </p:cNvPr>
          <p:cNvPicPr>
            <a:picLocks noChangeAspect="1"/>
          </p:cNvPicPr>
          <p:nvPr/>
        </p:nvPicPr>
        <p:blipFill>
          <a:blip r:embed="rId3"/>
          <a:stretch>
            <a:fillRect/>
          </a:stretch>
        </p:blipFill>
        <p:spPr>
          <a:xfrm>
            <a:off x="2159359" y="939105"/>
            <a:ext cx="10245386" cy="6377051"/>
          </a:xfrm>
          <a:prstGeom prst="rect">
            <a:avLst/>
          </a:prstGeom>
        </p:spPr>
      </p:pic>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TITOLI ULTERIORI RISPETTO AL TITOLO DI ACCESSO – MODIFICA</a:t>
            </a:r>
            <a:endParaRPr lang="it-IT" dirty="0"/>
          </a:p>
        </p:txBody>
      </p:sp>
      <p:sp>
        <p:nvSpPr>
          <p:cNvPr id="8" name="Rectangle 7">
            <a:extLst>
              <a:ext uri="{FF2B5EF4-FFF2-40B4-BE49-F238E27FC236}">
                <a16:creationId xmlns:a16="http://schemas.microsoft.com/office/drawing/2014/main" id="{42EC8D4E-1C8F-45AB-95C5-A6E50F899FD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1419656" y="6241754"/>
            <a:ext cx="346841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Modifica</a:t>
            </a:r>
            <a:r>
              <a:rPr lang="it-IT" dirty="0"/>
              <a:t>» per modificare le informazioni relative ai titoli ulteriori rispetto al titolo di accesso.</a:t>
            </a:r>
          </a:p>
        </p:txBody>
      </p:sp>
      <p:sp>
        <p:nvSpPr>
          <p:cNvPr id="7" name="Oval 6"/>
          <p:cNvSpPr/>
          <p:nvPr/>
        </p:nvSpPr>
        <p:spPr>
          <a:xfrm>
            <a:off x="11544723" y="5974715"/>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11" name="TextBox 10"/>
          <p:cNvSpPr txBox="1"/>
          <p:nvPr/>
        </p:nvSpPr>
        <p:spPr>
          <a:xfrm>
            <a:off x="10765908" y="4165432"/>
            <a:ext cx="346841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Azioni Disponibili</a:t>
            </a:r>
            <a:r>
              <a:rPr lang="it-IT" dirty="0"/>
              <a:t>» per visualizzare le azioni Disponibili per i titoli ulteriori rispetto al titolo di accesso.</a:t>
            </a:r>
          </a:p>
        </p:txBody>
      </p:sp>
      <p:sp>
        <p:nvSpPr>
          <p:cNvPr id="13" name="Rectangle 12"/>
          <p:cNvSpPr/>
          <p:nvPr/>
        </p:nvSpPr>
        <p:spPr>
          <a:xfrm>
            <a:off x="7939948" y="6073903"/>
            <a:ext cx="1144210" cy="29029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14" name="Freeform 19"/>
          <p:cNvSpPr>
            <a:spLocks noChangeAspect="1" noEditPoints="1"/>
          </p:cNvSpPr>
          <p:nvPr/>
        </p:nvSpPr>
        <p:spPr bwMode="auto">
          <a:xfrm rot="18543466">
            <a:off x="8371611" y="4907017"/>
            <a:ext cx="2555448" cy="788913"/>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15" name="Oval 14"/>
          <p:cNvSpPr/>
          <p:nvPr/>
        </p:nvSpPr>
        <p:spPr>
          <a:xfrm>
            <a:off x="10730195" y="4022283"/>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3916" y="6542189"/>
            <a:ext cx="504929" cy="504929"/>
          </a:xfrm>
          <a:prstGeom prst="rect">
            <a:avLst/>
          </a:prstGeom>
        </p:spPr>
      </p:pic>
      <p:sp>
        <p:nvSpPr>
          <p:cNvPr id="19" name="Freeform 19"/>
          <p:cNvSpPr>
            <a:spLocks noChangeAspect="1" noEditPoints="1"/>
          </p:cNvSpPr>
          <p:nvPr/>
        </p:nvSpPr>
        <p:spPr bwMode="auto">
          <a:xfrm rot="20737489">
            <a:off x="8947590" y="5862134"/>
            <a:ext cx="2479044" cy="74293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20" name="Rectangle 19"/>
          <p:cNvSpPr/>
          <p:nvPr/>
        </p:nvSpPr>
        <p:spPr>
          <a:xfrm>
            <a:off x="7949700" y="6454970"/>
            <a:ext cx="1237708" cy="234952"/>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1" name="Rectangle 20"/>
          <p:cNvSpPr/>
          <p:nvPr/>
        </p:nvSpPr>
        <p:spPr>
          <a:xfrm>
            <a:off x="3104634" y="5964984"/>
            <a:ext cx="8136904" cy="1298426"/>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6498" y="6060911"/>
            <a:ext cx="377660" cy="377660"/>
          </a:xfrm>
          <a:prstGeom prst="rect">
            <a:avLst/>
          </a:prstGeom>
        </p:spPr>
      </p:pic>
      <p:sp>
        <p:nvSpPr>
          <p:cNvPr id="2" name="Rettangolo 1">
            <a:extLst>
              <a:ext uri="{FF2B5EF4-FFF2-40B4-BE49-F238E27FC236}">
                <a16:creationId xmlns:a16="http://schemas.microsoft.com/office/drawing/2014/main" id="{2D016A0C-E908-7E7F-6996-B3F0C90487F2}"/>
              </a:ext>
            </a:extLst>
          </p:cNvPr>
          <p:cNvSpPr/>
          <p:nvPr/>
        </p:nvSpPr>
        <p:spPr>
          <a:xfrm>
            <a:off x="474440" y="7643192"/>
            <a:ext cx="2232248" cy="432048"/>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77901368-B30F-673D-B507-B780505CDD38}"/>
              </a:ext>
            </a:extLst>
          </p:cNvPr>
          <p:cNvPicPr>
            <a:picLocks noChangeAspect="1"/>
          </p:cNvPicPr>
          <p:nvPr/>
        </p:nvPicPr>
        <p:blipFill>
          <a:blip r:embed="rId5"/>
          <a:stretch>
            <a:fillRect/>
          </a:stretch>
        </p:blipFill>
        <p:spPr>
          <a:xfrm>
            <a:off x="440451" y="7563534"/>
            <a:ext cx="2664183" cy="591363"/>
          </a:xfrm>
          <a:prstGeom prst="rect">
            <a:avLst/>
          </a:prstGeom>
        </p:spPr>
      </p:pic>
    </p:spTree>
    <p:extLst>
      <p:ext uri="{BB962C8B-B14F-4D97-AF65-F5344CB8AC3E}">
        <p14:creationId xmlns:p14="http://schemas.microsoft.com/office/powerpoint/2010/main" val="31423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1000"/>
                                        <p:tgtEl>
                                          <p:spTgt spid="20"/>
                                        </p:tgtEl>
                                      </p:cBhvr>
                                    </p:animEffect>
                                    <p:anim calcmode="lin" valueType="num">
                                      <p:cBhvr>
                                        <p:cTn id="40" dur="1000" fill="hold"/>
                                        <p:tgtEl>
                                          <p:spTgt spid="20"/>
                                        </p:tgtEl>
                                        <p:attrNameLst>
                                          <p:attrName>ppt_x</p:attrName>
                                        </p:attrNameLst>
                                      </p:cBhvr>
                                      <p:tavLst>
                                        <p:tav tm="0">
                                          <p:val>
                                            <p:strVal val="#ppt_x"/>
                                          </p:val>
                                        </p:tav>
                                        <p:tav tm="100000">
                                          <p:val>
                                            <p:strVal val="#ppt_x"/>
                                          </p:val>
                                        </p:tav>
                                      </p:tavLst>
                                    </p:anim>
                                    <p:anim calcmode="lin" valueType="num">
                                      <p:cBhvr>
                                        <p:cTn id="41" dur="1000" fill="hold"/>
                                        <p:tgtEl>
                                          <p:spTgt spid="20"/>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500"/>
                                        <p:tgtEl>
                                          <p:spTgt spid="1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fade">
                                      <p:cBhvr>
                                        <p:cTn id="54" dur="500"/>
                                        <p:tgtEl>
                                          <p:spTgt spid="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fade">
                                      <p:cBhvr>
                                        <p:cTn id="5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P spid="14" grpId="0" animBg="1"/>
      <p:bldP spid="15" grpId="0" animBg="1"/>
      <p:bldP spid="19" grpId="0" animBg="1"/>
      <p:bldP spid="20" grpId="0" animBg="1"/>
      <p:bldP spid="21"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magine 9">
            <a:extLst>
              <a:ext uri="{FF2B5EF4-FFF2-40B4-BE49-F238E27FC236}">
                <a16:creationId xmlns:a16="http://schemas.microsoft.com/office/drawing/2014/main" id="{BDCA6A14-E433-DB1C-0790-21982C033E86}"/>
              </a:ext>
            </a:extLst>
          </p:cNvPr>
          <p:cNvPicPr>
            <a:picLocks noChangeAspect="1"/>
          </p:cNvPicPr>
          <p:nvPr/>
        </p:nvPicPr>
        <p:blipFill>
          <a:blip r:embed="rId2"/>
          <a:stretch>
            <a:fillRect/>
          </a:stretch>
        </p:blipFill>
        <p:spPr>
          <a:xfrm>
            <a:off x="3119189" y="1029509"/>
            <a:ext cx="8180109" cy="6153115"/>
          </a:xfrm>
          <a:prstGeom prst="rect">
            <a:avLst/>
          </a:prstGeom>
        </p:spPr>
      </p:pic>
      <p:sp>
        <p:nvSpPr>
          <p:cNvPr id="2"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TITOLI ULTERIORI RISPETTO AL TITOLO DI ACCESSO – MODIFICA</a:t>
            </a:r>
            <a:endParaRPr lang="it-IT" dirty="0"/>
          </a:p>
        </p:txBody>
      </p:sp>
      <p:pic>
        <p:nvPicPr>
          <p:cNvPr id="7" name="Picture 6"/>
          <p:cNvPicPr>
            <a:picLocks noChangeAspect="1"/>
          </p:cNvPicPr>
          <p:nvPr/>
        </p:nvPicPr>
        <p:blipFill>
          <a:blip r:embed="rId3"/>
          <a:stretch>
            <a:fillRect/>
          </a:stretch>
        </p:blipFill>
        <p:spPr>
          <a:xfrm>
            <a:off x="8273138" y="5116757"/>
            <a:ext cx="372599" cy="112371"/>
          </a:xfrm>
          <a:prstGeom prst="rect">
            <a:avLst/>
          </a:prstGeom>
        </p:spPr>
      </p:pic>
      <p:sp>
        <p:nvSpPr>
          <p:cNvPr id="8" name="TextBox 7"/>
          <p:cNvSpPr txBox="1"/>
          <p:nvPr/>
        </p:nvSpPr>
        <p:spPr>
          <a:xfrm>
            <a:off x="250549" y="4994902"/>
            <a:ext cx="2912734" cy="1071062"/>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Dopo aver apportato tutte le modifiche, per confermare, è necessario cliccare sul tasto </a:t>
            </a:r>
            <a:r>
              <a:rPr lang="it-IT" b="1" dirty="0"/>
              <a:t>«Modifica».</a:t>
            </a:r>
          </a:p>
        </p:txBody>
      </p:sp>
      <p:sp>
        <p:nvSpPr>
          <p:cNvPr id="13" name="Rectangle 12"/>
          <p:cNvSpPr/>
          <p:nvPr/>
        </p:nvSpPr>
        <p:spPr>
          <a:xfrm>
            <a:off x="4279894" y="6857880"/>
            <a:ext cx="720080" cy="352468"/>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16" name="Rectangle 15"/>
          <p:cNvSpPr/>
          <p:nvPr/>
        </p:nvSpPr>
        <p:spPr>
          <a:xfrm>
            <a:off x="3606738" y="3529882"/>
            <a:ext cx="6967079" cy="298543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0" name="Rectangle 19"/>
          <p:cNvSpPr/>
          <p:nvPr/>
        </p:nvSpPr>
        <p:spPr>
          <a:xfrm>
            <a:off x="9253577" y="3767690"/>
            <a:ext cx="859664" cy="290294"/>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52582" y="4077851"/>
            <a:ext cx="560659" cy="560659"/>
          </a:xfrm>
          <a:prstGeom prst="rect">
            <a:avLst/>
          </a:prstGeom>
        </p:spPr>
      </p:pic>
      <p:sp>
        <p:nvSpPr>
          <p:cNvPr id="22" name="Freeform 19"/>
          <p:cNvSpPr>
            <a:spLocks noChangeAspect="1" noEditPoints="1"/>
          </p:cNvSpPr>
          <p:nvPr/>
        </p:nvSpPr>
        <p:spPr bwMode="auto">
          <a:xfrm rot="1034728" flipH="1" flipV="1">
            <a:off x="2136077" y="6555906"/>
            <a:ext cx="2202081" cy="738129"/>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a:solidFill>
                <a:prstClr val="black"/>
              </a:solidFill>
            </a:endParaRPr>
          </a:p>
        </p:txBody>
      </p:sp>
      <p:sp>
        <p:nvSpPr>
          <p:cNvPr id="15" name="TextBox 14"/>
          <p:cNvSpPr txBox="1"/>
          <p:nvPr/>
        </p:nvSpPr>
        <p:spPr>
          <a:xfrm>
            <a:off x="10954909" y="4278543"/>
            <a:ext cx="3273059" cy="298543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questa sezione è possibile </a:t>
            </a:r>
            <a:r>
              <a:rPr lang="it-IT" b="1" dirty="0"/>
              <a:t>modificare</a:t>
            </a:r>
            <a:r>
              <a:rPr lang="it-IT" dirty="0"/>
              <a:t> i dettagli dei titoli ulteriori rispetto al titolo di accesso precedentemente inseriti.</a:t>
            </a:r>
          </a:p>
          <a:p>
            <a:pPr algn="l"/>
            <a:r>
              <a:rPr lang="it-IT" dirty="0"/>
              <a:t>Cliccando su «</a:t>
            </a:r>
            <a:r>
              <a:rPr lang="it-IT" b="1" dirty="0"/>
              <a:t>Rimuovi</a:t>
            </a:r>
            <a:r>
              <a:rPr lang="it-IT" dirty="0"/>
              <a:t>», sarà invece possibile eliminare il titolo ulteriore rispetto al titolo di accesso.</a:t>
            </a:r>
          </a:p>
          <a:p>
            <a:pPr algn="l"/>
            <a:endParaRPr lang="it-IT" dirty="0"/>
          </a:p>
          <a:p>
            <a:pPr algn="l"/>
            <a:r>
              <a:rPr lang="it-IT" dirty="0"/>
              <a:t>In caso di titoli inseriti nel precedente biennio non sarà possibile né  modificare, salvo alcuni eccezioni indicate nella FAQ n.3, né rimuovere, i dettagli precedentemente dichiarati.</a:t>
            </a:r>
          </a:p>
        </p:txBody>
      </p:sp>
      <p:sp>
        <p:nvSpPr>
          <p:cNvPr id="24" name="Rectangle 23">
            <a:extLst>
              <a:ext uri="{FF2B5EF4-FFF2-40B4-BE49-F238E27FC236}">
                <a16:creationId xmlns:a16="http://schemas.microsoft.com/office/drawing/2014/main" id="{42EC8D4E-1C8F-45AB-95C5-A6E50F899FD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19"/>
          <p:cNvSpPr>
            <a:spLocks noChangeAspect="1" noEditPoints="1"/>
          </p:cNvSpPr>
          <p:nvPr/>
        </p:nvSpPr>
        <p:spPr bwMode="auto">
          <a:xfrm rot="1058264">
            <a:off x="10537624" y="3694172"/>
            <a:ext cx="1085629" cy="437330"/>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3" name="Rettangolo 2">
            <a:extLst>
              <a:ext uri="{FF2B5EF4-FFF2-40B4-BE49-F238E27FC236}">
                <a16:creationId xmlns:a16="http://schemas.microsoft.com/office/drawing/2014/main" id="{953048E2-70B7-737C-D7F5-5C5EACE5CF22}"/>
              </a:ext>
            </a:extLst>
          </p:cNvPr>
          <p:cNvSpPr/>
          <p:nvPr/>
        </p:nvSpPr>
        <p:spPr>
          <a:xfrm>
            <a:off x="546448" y="7603865"/>
            <a:ext cx="1944216" cy="543383"/>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DA08AA36-85A6-904C-98EF-33BD908FCB41}"/>
              </a:ext>
            </a:extLst>
          </p:cNvPr>
          <p:cNvPicPr>
            <a:picLocks noChangeAspect="1"/>
          </p:cNvPicPr>
          <p:nvPr/>
        </p:nvPicPr>
        <p:blipFill>
          <a:blip r:embed="rId5"/>
          <a:stretch>
            <a:fillRect/>
          </a:stretch>
        </p:blipFill>
        <p:spPr>
          <a:xfrm>
            <a:off x="455006" y="7579874"/>
            <a:ext cx="2664183" cy="591363"/>
          </a:xfrm>
          <a:prstGeom prst="rect">
            <a:avLst/>
          </a:prstGeom>
        </p:spPr>
      </p:pic>
    </p:spTree>
    <p:extLst>
      <p:ext uri="{BB962C8B-B14F-4D97-AF65-F5344CB8AC3E}">
        <p14:creationId xmlns:p14="http://schemas.microsoft.com/office/powerpoint/2010/main" val="1651798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1000"/>
                                        <p:tgtEl>
                                          <p:spTgt spid="21"/>
                                        </p:tgtEl>
                                      </p:cBhvr>
                                    </p:animEffect>
                                    <p:anim calcmode="lin" valueType="num">
                                      <p:cBhvr>
                                        <p:cTn id="20" dur="1000" fill="hold"/>
                                        <p:tgtEl>
                                          <p:spTgt spid="21"/>
                                        </p:tgtEl>
                                        <p:attrNameLst>
                                          <p:attrName>ppt_x</p:attrName>
                                        </p:attrNameLst>
                                      </p:cBhvr>
                                      <p:tavLst>
                                        <p:tav tm="0">
                                          <p:val>
                                            <p:strVal val="#ppt_x"/>
                                          </p:val>
                                        </p:tav>
                                        <p:tav tm="100000">
                                          <p:val>
                                            <p:strVal val="#ppt_x"/>
                                          </p:val>
                                        </p:tav>
                                      </p:tavLst>
                                    </p:anim>
                                    <p:anim calcmode="lin" valueType="num">
                                      <p:cBhvr>
                                        <p:cTn id="21"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1000"/>
                                        <p:tgtEl>
                                          <p:spTgt spid="13"/>
                                        </p:tgtEl>
                                      </p:cBhvr>
                                    </p:animEffect>
                                    <p:anim calcmode="lin" valueType="num">
                                      <p:cBhvr>
                                        <p:cTn id="35" dur="1000" fill="hold"/>
                                        <p:tgtEl>
                                          <p:spTgt spid="13"/>
                                        </p:tgtEl>
                                        <p:attrNameLst>
                                          <p:attrName>ppt_x</p:attrName>
                                        </p:attrNameLst>
                                      </p:cBhvr>
                                      <p:tavLst>
                                        <p:tav tm="0">
                                          <p:val>
                                            <p:strVal val="#ppt_x"/>
                                          </p:val>
                                        </p:tav>
                                        <p:tav tm="100000">
                                          <p:val>
                                            <p:strVal val="#ppt_x"/>
                                          </p:val>
                                        </p:tav>
                                      </p:tavLst>
                                    </p:anim>
                                    <p:anim calcmode="lin" valueType="num">
                                      <p:cBhvr>
                                        <p:cTn id="3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6" grpId="0" animBg="1"/>
      <p:bldP spid="20" grpId="0" animBg="1"/>
      <p:bldP spid="22" grpId="0" animBg="1"/>
      <p:bldP spid="15" grpId="0" animBg="1"/>
      <p:bldP spid="2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a:extLst>
              <a:ext uri="{FF2B5EF4-FFF2-40B4-BE49-F238E27FC236}">
                <a16:creationId xmlns:a16="http://schemas.microsoft.com/office/drawing/2014/main" id="{9D075577-7B16-5E6A-9D4B-9E009B37382F}"/>
              </a:ext>
            </a:extLst>
          </p:cNvPr>
          <p:cNvPicPr>
            <a:picLocks noChangeAspect="1"/>
          </p:cNvPicPr>
          <p:nvPr/>
        </p:nvPicPr>
        <p:blipFill>
          <a:blip r:embed="rId3"/>
          <a:stretch>
            <a:fillRect/>
          </a:stretch>
        </p:blipFill>
        <p:spPr>
          <a:xfrm>
            <a:off x="2159359" y="939105"/>
            <a:ext cx="10245386" cy="6377051"/>
          </a:xfrm>
          <a:prstGeom prst="rect">
            <a:avLst/>
          </a:prstGeom>
        </p:spPr>
      </p:pic>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TITOLI ULTERIORI RISPETTO AL TITOLO DI ACCESSO – ELIMINA</a:t>
            </a:r>
            <a:endParaRPr lang="it-IT" dirty="0"/>
          </a:p>
        </p:txBody>
      </p:sp>
      <p:sp>
        <p:nvSpPr>
          <p:cNvPr id="8" name="Rectangle 7">
            <a:extLst>
              <a:ext uri="{FF2B5EF4-FFF2-40B4-BE49-F238E27FC236}">
                <a16:creationId xmlns:a16="http://schemas.microsoft.com/office/drawing/2014/main" id="{42EC8D4E-1C8F-45AB-95C5-A6E50F899FD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1090195" y="6700603"/>
            <a:ext cx="346841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Elimina</a:t>
            </a:r>
            <a:r>
              <a:rPr lang="it-IT" dirty="0"/>
              <a:t>» per eliminare tutti i titoli precedentemente inseriti.</a:t>
            </a:r>
          </a:p>
        </p:txBody>
      </p:sp>
      <p:sp>
        <p:nvSpPr>
          <p:cNvPr id="7" name="Oval 6"/>
          <p:cNvSpPr/>
          <p:nvPr/>
        </p:nvSpPr>
        <p:spPr>
          <a:xfrm>
            <a:off x="11544723" y="5974715"/>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11" name="TextBox 10"/>
          <p:cNvSpPr txBox="1"/>
          <p:nvPr/>
        </p:nvSpPr>
        <p:spPr>
          <a:xfrm>
            <a:off x="10765908" y="4165432"/>
            <a:ext cx="346841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Cliccare su «</a:t>
            </a:r>
            <a:r>
              <a:rPr lang="it-IT" b="1" dirty="0"/>
              <a:t>Azioni Disponibili</a:t>
            </a:r>
            <a:r>
              <a:rPr lang="it-IT" dirty="0"/>
              <a:t>» per visualizzare le azioni Disponibili per i titoli ulteriori rispetto al titolo di accesso.</a:t>
            </a:r>
          </a:p>
        </p:txBody>
      </p:sp>
      <p:sp>
        <p:nvSpPr>
          <p:cNvPr id="13" name="Rectangle 12"/>
          <p:cNvSpPr/>
          <p:nvPr/>
        </p:nvSpPr>
        <p:spPr>
          <a:xfrm>
            <a:off x="7939948" y="6073903"/>
            <a:ext cx="1144210" cy="290293"/>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14" name="Freeform 19"/>
          <p:cNvSpPr>
            <a:spLocks noChangeAspect="1" noEditPoints="1"/>
          </p:cNvSpPr>
          <p:nvPr/>
        </p:nvSpPr>
        <p:spPr bwMode="auto">
          <a:xfrm rot="18543466">
            <a:off x="8371611" y="4907017"/>
            <a:ext cx="2555448" cy="788913"/>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15" name="Oval 14"/>
          <p:cNvSpPr/>
          <p:nvPr/>
        </p:nvSpPr>
        <p:spPr>
          <a:xfrm>
            <a:off x="10730195" y="4022283"/>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31693" y="6983388"/>
            <a:ext cx="504929" cy="504929"/>
          </a:xfrm>
          <a:prstGeom prst="rect">
            <a:avLst/>
          </a:prstGeom>
        </p:spPr>
      </p:pic>
      <p:sp>
        <p:nvSpPr>
          <p:cNvPr id="19" name="Freeform 19"/>
          <p:cNvSpPr>
            <a:spLocks noChangeAspect="1" noEditPoints="1"/>
          </p:cNvSpPr>
          <p:nvPr/>
        </p:nvSpPr>
        <p:spPr bwMode="auto">
          <a:xfrm rot="20737489">
            <a:off x="8934692" y="6312066"/>
            <a:ext cx="2381967" cy="742936"/>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87"/>
            <a:endParaRPr lang="en-US" sz="2399" dirty="0">
              <a:solidFill>
                <a:prstClr val="black"/>
              </a:solidFill>
            </a:endParaRPr>
          </a:p>
        </p:txBody>
      </p:sp>
      <p:sp>
        <p:nvSpPr>
          <p:cNvPr id="20" name="Rectangle 19"/>
          <p:cNvSpPr/>
          <p:nvPr/>
        </p:nvSpPr>
        <p:spPr>
          <a:xfrm>
            <a:off x="7949700" y="6886512"/>
            <a:ext cx="1237708" cy="234952"/>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1" name="Rectangle 20"/>
          <p:cNvSpPr/>
          <p:nvPr/>
        </p:nvSpPr>
        <p:spPr>
          <a:xfrm>
            <a:off x="3015825" y="6036125"/>
            <a:ext cx="7903809" cy="1298426"/>
          </a:xfrm>
          <a:prstGeom prst="rect">
            <a:avLst/>
          </a:prstGeom>
          <a:solidFill>
            <a:srgbClr val="FFFF00">
              <a:alpha val="25000"/>
            </a:srgbClr>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6498" y="6060911"/>
            <a:ext cx="377660" cy="377660"/>
          </a:xfrm>
          <a:prstGeom prst="rect">
            <a:avLst/>
          </a:prstGeom>
        </p:spPr>
      </p:pic>
      <p:sp>
        <p:nvSpPr>
          <p:cNvPr id="2" name="Rettangolo 1">
            <a:extLst>
              <a:ext uri="{FF2B5EF4-FFF2-40B4-BE49-F238E27FC236}">
                <a16:creationId xmlns:a16="http://schemas.microsoft.com/office/drawing/2014/main" id="{55BDB976-FCCD-F6E2-80E9-A36AE569EADD}"/>
              </a:ext>
            </a:extLst>
          </p:cNvPr>
          <p:cNvSpPr/>
          <p:nvPr/>
        </p:nvSpPr>
        <p:spPr>
          <a:xfrm>
            <a:off x="474440" y="7578722"/>
            <a:ext cx="2088232" cy="666725"/>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1FDE8F9B-5AB8-7EB8-2FB9-C8D4201DDB54}"/>
              </a:ext>
            </a:extLst>
          </p:cNvPr>
          <p:cNvPicPr>
            <a:picLocks noChangeAspect="1"/>
          </p:cNvPicPr>
          <p:nvPr/>
        </p:nvPicPr>
        <p:blipFill>
          <a:blip r:embed="rId5"/>
          <a:stretch>
            <a:fillRect/>
          </a:stretch>
        </p:blipFill>
        <p:spPr>
          <a:xfrm>
            <a:off x="474440" y="7571133"/>
            <a:ext cx="2664183" cy="591363"/>
          </a:xfrm>
          <a:prstGeom prst="rect">
            <a:avLst/>
          </a:prstGeom>
        </p:spPr>
      </p:pic>
    </p:spTree>
    <p:extLst>
      <p:ext uri="{BB962C8B-B14F-4D97-AF65-F5344CB8AC3E}">
        <p14:creationId xmlns:p14="http://schemas.microsoft.com/office/powerpoint/2010/main" val="4037774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1000"/>
                                        <p:tgtEl>
                                          <p:spTgt spid="20"/>
                                        </p:tgtEl>
                                      </p:cBhvr>
                                    </p:animEffect>
                                    <p:anim calcmode="lin" valueType="num">
                                      <p:cBhvr>
                                        <p:cTn id="40" dur="1000" fill="hold"/>
                                        <p:tgtEl>
                                          <p:spTgt spid="20"/>
                                        </p:tgtEl>
                                        <p:attrNameLst>
                                          <p:attrName>ppt_x</p:attrName>
                                        </p:attrNameLst>
                                      </p:cBhvr>
                                      <p:tavLst>
                                        <p:tav tm="0">
                                          <p:val>
                                            <p:strVal val="#ppt_x"/>
                                          </p:val>
                                        </p:tav>
                                        <p:tav tm="100000">
                                          <p:val>
                                            <p:strVal val="#ppt_x"/>
                                          </p:val>
                                        </p:tav>
                                      </p:tavLst>
                                    </p:anim>
                                    <p:anim calcmode="lin" valueType="num">
                                      <p:cBhvr>
                                        <p:cTn id="41" dur="1000" fill="hold"/>
                                        <p:tgtEl>
                                          <p:spTgt spid="20"/>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500"/>
                                        <p:tgtEl>
                                          <p:spTgt spid="1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fade">
                                      <p:cBhvr>
                                        <p:cTn id="54" dur="500"/>
                                        <p:tgtEl>
                                          <p:spTgt spid="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fade">
                                      <p:cBhvr>
                                        <p:cTn id="5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P spid="14" grpId="0" animBg="1"/>
      <p:bldP spid="15" grpId="0" animBg="1"/>
      <p:bldP spid="19" grpId="0" animBg="1"/>
      <p:bldP spid="20" grpId="0" animBg="1"/>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magine 13">
            <a:extLst>
              <a:ext uri="{FF2B5EF4-FFF2-40B4-BE49-F238E27FC236}">
                <a16:creationId xmlns:a16="http://schemas.microsoft.com/office/drawing/2014/main" id="{5BF572C2-D547-BC72-D33B-F81A652EFC59}"/>
              </a:ext>
            </a:extLst>
          </p:cNvPr>
          <p:cNvPicPr>
            <a:picLocks noChangeAspect="1"/>
          </p:cNvPicPr>
          <p:nvPr/>
        </p:nvPicPr>
        <p:blipFill>
          <a:blip r:embed="rId2"/>
          <a:stretch>
            <a:fillRect/>
          </a:stretch>
        </p:blipFill>
        <p:spPr>
          <a:xfrm>
            <a:off x="2961229" y="1028863"/>
            <a:ext cx="8641645" cy="6429931"/>
          </a:xfrm>
          <a:prstGeom prst="rect">
            <a:avLst/>
          </a:prstGeom>
        </p:spPr>
      </p:pic>
      <p:sp>
        <p:nvSpPr>
          <p:cNvPr id="2" name="Title 1"/>
          <p:cNvSpPr txBox="1">
            <a:spLocks/>
          </p:cNvSpPr>
          <p:nvPr/>
        </p:nvSpPr>
        <p:spPr>
          <a:xfrm>
            <a:off x="77108" y="369024"/>
            <a:ext cx="13258800" cy="666725"/>
          </a:xfrm>
          <a:prstGeom prst="rect">
            <a:avLst/>
          </a:prstGeom>
        </p:spPr>
        <p:txBody>
          <a:bodyPr vert="horz" lIns="0" tIns="0" rIns="0" bIns="0" rtlCol="0" anchor="t" anchorCtr="0">
            <a:normAutofit/>
          </a:bodyPr>
          <a:lstStyle>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en-US" dirty="0"/>
              <a:t>TITOLI ULTERIORI RISPETTO AL TITOLO DI ACCESSO – ELIMINA</a:t>
            </a:r>
            <a:endParaRPr lang="it-IT" dirty="0"/>
          </a:p>
        </p:txBody>
      </p:sp>
      <p:sp>
        <p:nvSpPr>
          <p:cNvPr id="3" name="TextBox 2"/>
          <p:cNvSpPr txBox="1"/>
          <p:nvPr/>
        </p:nvSpPr>
        <p:spPr>
          <a:xfrm>
            <a:off x="402432" y="5170286"/>
            <a:ext cx="2912734" cy="1046440"/>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Per </a:t>
            </a:r>
            <a:r>
              <a:rPr lang="it-IT" b="1" dirty="0"/>
              <a:t>eliminare i titoli ulteriori rispetto ai titoli di accesso </a:t>
            </a:r>
            <a:r>
              <a:rPr lang="it-IT" dirty="0"/>
              <a:t>inseriti è necessario cliccare sul tasto </a:t>
            </a:r>
            <a:r>
              <a:rPr lang="it-IT" b="1" dirty="0"/>
              <a:t>«Elimina»</a:t>
            </a:r>
            <a:r>
              <a:rPr lang="it-IT" dirty="0"/>
              <a:t>.</a:t>
            </a:r>
          </a:p>
        </p:txBody>
      </p:sp>
      <p:sp>
        <p:nvSpPr>
          <p:cNvPr id="4" name="Freeform 19"/>
          <p:cNvSpPr>
            <a:spLocks noChangeAspect="1" noEditPoints="1"/>
          </p:cNvSpPr>
          <p:nvPr/>
        </p:nvSpPr>
        <p:spPr bwMode="auto">
          <a:xfrm rot="1512481" flipH="1" flipV="1">
            <a:off x="1739455" y="6736554"/>
            <a:ext cx="2576140" cy="604195"/>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91416" tIns="45708" rIns="91416" bIns="45708" numCol="1" anchor="t" anchorCtr="0" compatLnSpc="1">
            <a:prstTxWarp prst="textNoShape">
              <a:avLst/>
            </a:prstTxWarp>
          </a:bodyPr>
          <a:lstStyle/>
          <a:p>
            <a:pPr defTabSz="1218938"/>
            <a:endParaRPr lang="en-US" sz="2399" dirty="0">
              <a:solidFill>
                <a:prstClr val="black"/>
              </a:solidFill>
            </a:endParaRPr>
          </a:p>
        </p:txBody>
      </p:sp>
      <p:sp>
        <p:nvSpPr>
          <p:cNvPr id="5" name="Rectangle 4"/>
          <p:cNvSpPr/>
          <p:nvPr/>
        </p:nvSpPr>
        <p:spPr>
          <a:xfrm>
            <a:off x="4087557" y="7200737"/>
            <a:ext cx="587162" cy="290294"/>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7" name="Rectangle 6">
            <a:extLst>
              <a:ext uri="{FF2B5EF4-FFF2-40B4-BE49-F238E27FC236}">
                <a16:creationId xmlns:a16="http://schemas.microsoft.com/office/drawing/2014/main" id="{42EC8D4E-1C8F-45AB-95C5-A6E50F899FD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6" name="Rettangolo 5">
            <a:extLst>
              <a:ext uri="{FF2B5EF4-FFF2-40B4-BE49-F238E27FC236}">
                <a16:creationId xmlns:a16="http://schemas.microsoft.com/office/drawing/2014/main" id="{F46AED07-E66E-2C80-0AD9-AC2E042EEEFD}"/>
              </a:ext>
            </a:extLst>
          </p:cNvPr>
          <p:cNvSpPr/>
          <p:nvPr/>
        </p:nvSpPr>
        <p:spPr>
          <a:xfrm>
            <a:off x="546448" y="7571184"/>
            <a:ext cx="2016224" cy="504056"/>
          </a:xfrm>
          <a:prstGeom prst="rect">
            <a:avLst/>
          </a:prstGeom>
          <a:solidFill>
            <a:schemeClr val="bg2"/>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a:extLst>
              <a:ext uri="{FF2B5EF4-FFF2-40B4-BE49-F238E27FC236}">
                <a16:creationId xmlns:a16="http://schemas.microsoft.com/office/drawing/2014/main" id="{3BDDB60C-167A-6880-026D-677BC973875E}"/>
              </a:ext>
            </a:extLst>
          </p:cNvPr>
          <p:cNvPicPr>
            <a:picLocks noChangeAspect="1"/>
          </p:cNvPicPr>
          <p:nvPr/>
        </p:nvPicPr>
        <p:blipFill>
          <a:blip r:embed="rId3"/>
          <a:stretch>
            <a:fillRect/>
          </a:stretch>
        </p:blipFill>
        <p:spPr>
          <a:xfrm>
            <a:off x="433304" y="7510463"/>
            <a:ext cx="2664183" cy="591363"/>
          </a:xfrm>
          <a:prstGeom prst="rect">
            <a:avLst/>
          </a:prstGeom>
        </p:spPr>
      </p:pic>
    </p:spTree>
    <p:extLst>
      <p:ext uri="{BB962C8B-B14F-4D97-AF65-F5344CB8AC3E}">
        <p14:creationId xmlns:p14="http://schemas.microsoft.com/office/powerpoint/2010/main" val="326887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a:extLst>
              <a:ext uri="{FF2B5EF4-FFF2-40B4-BE49-F238E27FC236}">
                <a16:creationId xmlns:a16="http://schemas.microsoft.com/office/drawing/2014/main" id="{B8C73450-3AE5-46DE-22CD-5E3C1068257B}"/>
              </a:ext>
            </a:extLst>
          </p:cNvPr>
          <p:cNvPicPr>
            <a:picLocks noChangeAspect="1"/>
          </p:cNvPicPr>
          <p:nvPr/>
        </p:nvPicPr>
        <p:blipFill>
          <a:blip r:embed="rId3"/>
          <a:stretch>
            <a:fillRect/>
          </a:stretch>
        </p:blipFill>
        <p:spPr>
          <a:xfrm>
            <a:off x="5368756" y="3682752"/>
            <a:ext cx="3892888" cy="864096"/>
          </a:xfrm>
          <a:prstGeom prst="rect">
            <a:avLst/>
          </a:prstGeom>
        </p:spPr>
      </p:pic>
    </p:spTree>
    <p:extLst>
      <p:ext uri="{BB962C8B-B14F-4D97-AF65-F5344CB8AC3E}">
        <p14:creationId xmlns:p14="http://schemas.microsoft.com/office/powerpoint/2010/main" val="3391209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magine 5">
            <a:extLst>
              <a:ext uri="{FF2B5EF4-FFF2-40B4-BE49-F238E27FC236}">
                <a16:creationId xmlns:a16="http://schemas.microsoft.com/office/drawing/2014/main" id="{806C031D-AD50-C3C0-CF21-B4D142B53245}"/>
              </a:ext>
            </a:extLst>
          </p:cNvPr>
          <p:cNvPicPr>
            <a:picLocks noChangeAspect="1"/>
          </p:cNvPicPr>
          <p:nvPr/>
        </p:nvPicPr>
        <p:blipFill>
          <a:blip r:embed="rId3"/>
          <a:stretch>
            <a:fillRect/>
          </a:stretch>
        </p:blipFill>
        <p:spPr>
          <a:xfrm>
            <a:off x="3995737" y="985837"/>
            <a:ext cx="6638925" cy="6257925"/>
          </a:xfrm>
          <a:prstGeom prst="rect">
            <a:avLst/>
          </a:prstGeom>
        </p:spPr>
      </p:pic>
      <p:sp>
        <p:nvSpPr>
          <p:cNvPr id="10" name="TextBox 9"/>
          <p:cNvSpPr txBox="1"/>
          <p:nvPr/>
        </p:nvSpPr>
        <p:spPr>
          <a:xfrm>
            <a:off x="11059616" y="2541821"/>
            <a:ext cx="2736304" cy="169277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Dalla pagina </a:t>
            </a:r>
            <a:r>
              <a:rPr lang="it-IT" b="1" dirty="0"/>
              <a:t>«Graduatorie Provinciali per le Supplenze»</a:t>
            </a:r>
            <a:r>
              <a:rPr lang="it-IT" dirty="0"/>
              <a:t> raggiungibile al link: </a:t>
            </a:r>
            <a:r>
              <a:rPr lang="it-IT" dirty="0">
                <a:hlinkClick r:id="rId4"/>
              </a:rPr>
              <a:t>https://graduatorie.static.istruzione.it/index.html</a:t>
            </a:r>
            <a:endParaRPr lang="it-IT" dirty="0"/>
          </a:p>
          <a:p>
            <a:endParaRPr lang="it-IT" dirty="0">
              <a:solidFill>
                <a:srgbClr val="FF0000"/>
              </a:solidFill>
            </a:endParaRPr>
          </a:p>
          <a:p>
            <a:r>
              <a:rPr lang="it-IT" dirty="0"/>
              <a:t>Cliccare su </a:t>
            </a:r>
            <a:r>
              <a:rPr lang="it-IT" b="1" dirty="0"/>
              <a:t>«Accedi all’istanza»</a:t>
            </a:r>
          </a:p>
        </p:txBody>
      </p:sp>
      <p:sp>
        <p:nvSpPr>
          <p:cNvPr id="17"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ACCESSO ISTANZA</a:t>
            </a:r>
          </a:p>
        </p:txBody>
      </p:sp>
      <p:sp>
        <p:nvSpPr>
          <p:cNvPr id="18" name="Rectangle 17">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180385" y="1275771"/>
            <a:ext cx="560659" cy="560659"/>
          </a:xfrm>
          <a:prstGeom prst="rect">
            <a:avLst/>
          </a:prstGeom>
        </p:spPr>
      </p:pic>
      <p:sp>
        <p:nvSpPr>
          <p:cNvPr id="19" name="Rectangle 18"/>
          <p:cNvSpPr/>
          <p:nvPr/>
        </p:nvSpPr>
        <p:spPr>
          <a:xfrm>
            <a:off x="9489382" y="973476"/>
            <a:ext cx="1382005" cy="302295"/>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20" name="Freeform 19"/>
          <p:cNvSpPr>
            <a:spLocks noChangeAspect="1" noEditPoints="1"/>
          </p:cNvSpPr>
          <p:nvPr/>
        </p:nvSpPr>
        <p:spPr bwMode="auto">
          <a:xfrm rot="11884370" flipH="1" flipV="1">
            <a:off x="10710283" y="1590118"/>
            <a:ext cx="1346117" cy="658032"/>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91440" y="7111216"/>
            <a:ext cx="560659" cy="560659"/>
          </a:xfrm>
          <a:prstGeom prst="rect">
            <a:avLst/>
          </a:prstGeom>
        </p:spPr>
      </p:pic>
      <p:sp>
        <p:nvSpPr>
          <p:cNvPr id="12" name="Rectangle 11"/>
          <p:cNvSpPr/>
          <p:nvPr/>
        </p:nvSpPr>
        <p:spPr>
          <a:xfrm>
            <a:off x="6070471" y="6889997"/>
            <a:ext cx="1382005" cy="302295"/>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3456"/>
          </a:p>
        </p:txBody>
      </p:sp>
      <p:sp>
        <p:nvSpPr>
          <p:cNvPr id="13" name="TextBox 12"/>
          <p:cNvSpPr txBox="1"/>
          <p:nvPr/>
        </p:nvSpPr>
        <p:spPr>
          <a:xfrm>
            <a:off x="1000872" y="4617351"/>
            <a:ext cx="2736304" cy="830997"/>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Il pulsante </a:t>
            </a:r>
            <a:r>
              <a:rPr lang="it-IT" b="1" dirty="0"/>
              <a:t>«Accedi»</a:t>
            </a:r>
            <a:r>
              <a:rPr lang="it-IT" dirty="0"/>
              <a:t> è anche presente in fondo alla home page.</a:t>
            </a:r>
            <a:endParaRPr lang="it-IT" b="1" dirty="0"/>
          </a:p>
        </p:txBody>
      </p:sp>
      <p:sp>
        <p:nvSpPr>
          <p:cNvPr id="14" name="Freeform 13"/>
          <p:cNvSpPr>
            <a:spLocks noChangeAspect="1" noEditPoints="1"/>
          </p:cNvSpPr>
          <p:nvPr/>
        </p:nvSpPr>
        <p:spPr bwMode="auto">
          <a:xfrm rot="11884370">
            <a:off x="3626872" y="6407871"/>
            <a:ext cx="2478086" cy="702239"/>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sp>
        <p:nvSpPr>
          <p:cNvPr id="2" name="Rettangolo 1">
            <a:extLst>
              <a:ext uri="{FF2B5EF4-FFF2-40B4-BE49-F238E27FC236}">
                <a16:creationId xmlns:a16="http://schemas.microsoft.com/office/drawing/2014/main" id="{BD19DE40-2892-AFDB-C459-58267503808B}"/>
              </a:ext>
            </a:extLst>
          </p:cNvPr>
          <p:cNvSpPr/>
          <p:nvPr/>
        </p:nvSpPr>
        <p:spPr>
          <a:xfrm>
            <a:off x="546448" y="7525865"/>
            <a:ext cx="2016224" cy="666725"/>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AA54141F-05BF-F7CB-3FAE-BC4F4BC46FB4}"/>
              </a:ext>
            </a:extLst>
          </p:cNvPr>
          <p:cNvPicPr>
            <a:picLocks noChangeAspect="1"/>
          </p:cNvPicPr>
          <p:nvPr/>
        </p:nvPicPr>
        <p:blipFill>
          <a:blip r:embed="rId6"/>
          <a:stretch>
            <a:fillRect/>
          </a:stretch>
        </p:blipFill>
        <p:spPr>
          <a:xfrm>
            <a:off x="402432" y="7525865"/>
            <a:ext cx="2664183" cy="591363"/>
          </a:xfrm>
          <a:prstGeom prst="rect">
            <a:avLst/>
          </a:prstGeom>
        </p:spPr>
      </p:pic>
    </p:spTree>
    <p:extLst>
      <p:ext uri="{BB962C8B-B14F-4D97-AF65-F5344CB8AC3E}">
        <p14:creationId xmlns:p14="http://schemas.microsoft.com/office/powerpoint/2010/main" val="2252722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9" grpId="0" animBg="1"/>
      <p:bldP spid="20" grpId="0" animBg="1"/>
      <p:bldP spid="12" grpId="0" animBg="1"/>
      <p:bldP spid="13" grpId="0" animBg="1"/>
      <p:bldP spid="1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PAGINA INIZIALE ISTANZA GPS</a:t>
            </a:r>
          </a:p>
        </p:txBody>
      </p:sp>
      <p:sp>
        <p:nvSpPr>
          <p:cNvPr id="20" name="Rectangle 19">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3" name="Rettangolo 2">
            <a:extLst>
              <a:ext uri="{FF2B5EF4-FFF2-40B4-BE49-F238E27FC236}">
                <a16:creationId xmlns:a16="http://schemas.microsoft.com/office/drawing/2014/main" id="{35BF683C-C056-3664-B1A7-065C648F8663}"/>
              </a:ext>
            </a:extLst>
          </p:cNvPr>
          <p:cNvSpPr/>
          <p:nvPr/>
        </p:nvSpPr>
        <p:spPr>
          <a:xfrm>
            <a:off x="546448" y="7571184"/>
            <a:ext cx="2088232" cy="504056"/>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41209727-F6DB-D493-B53F-D7ECD7B56F73}"/>
              </a:ext>
            </a:extLst>
          </p:cNvPr>
          <p:cNvPicPr>
            <a:picLocks noChangeAspect="1"/>
          </p:cNvPicPr>
          <p:nvPr/>
        </p:nvPicPr>
        <p:blipFill>
          <a:blip r:embed="rId3"/>
          <a:stretch>
            <a:fillRect/>
          </a:stretch>
        </p:blipFill>
        <p:spPr>
          <a:xfrm>
            <a:off x="474440" y="7527530"/>
            <a:ext cx="2664183" cy="591363"/>
          </a:xfrm>
          <a:prstGeom prst="rect">
            <a:avLst/>
          </a:prstGeom>
        </p:spPr>
      </p:pic>
      <p:pic>
        <p:nvPicPr>
          <p:cNvPr id="5" name="Immagine 4">
            <a:extLst>
              <a:ext uri="{FF2B5EF4-FFF2-40B4-BE49-F238E27FC236}">
                <a16:creationId xmlns:a16="http://schemas.microsoft.com/office/drawing/2014/main" id="{8B730CEE-7EA8-8952-C0D4-4153DE463340}"/>
              </a:ext>
            </a:extLst>
          </p:cNvPr>
          <p:cNvPicPr>
            <a:picLocks noChangeAspect="1"/>
          </p:cNvPicPr>
          <p:nvPr/>
        </p:nvPicPr>
        <p:blipFill>
          <a:blip r:embed="rId4"/>
          <a:stretch>
            <a:fillRect/>
          </a:stretch>
        </p:blipFill>
        <p:spPr>
          <a:xfrm>
            <a:off x="282723" y="1071897"/>
            <a:ext cx="5010609" cy="743040"/>
          </a:xfrm>
          <a:prstGeom prst="rect">
            <a:avLst/>
          </a:prstGeom>
        </p:spPr>
      </p:pic>
      <p:pic>
        <p:nvPicPr>
          <p:cNvPr id="11" name="Immagine 10">
            <a:extLst>
              <a:ext uri="{FF2B5EF4-FFF2-40B4-BE49-F238E27FC236}">
                <a16:creationId xmlns:a16="http://schemas.microsoft.com/office/drawing/2014/main" id="{C4B5794E-AAFC-4313-74E8-A83C99BEBA77}"/>
              </a:ext>
            </a:extLst>
          </p:cNvPr>
          <p:cNvPicPr>
            <a:picLocks noChangeAspect="1"/>
          </p:cNvPicPr>
          <p:nvPr/>
        </p:nvPicPr>
        <p:blipFill>
          <a:blip r:embed="rId5"/>
          <a:stretch>
            <a:fillRect/>
          </a:stretch>
        </p:blipFill>
        <p:spPr>
          <a:xfrm>
            <a:off x="834480" y="1814937"/>
            <a:ext cx="4176464" cy="5208296"/>
          </a:xfrm>
          <a:prstGeom prst="rect">
            <a:avLst/>
          </a:prstGeom>
        </p:spPr>
      </p:pic>
      <p:pic>
        <p:nvPicPr>
          <p:cNvPr id="13" name="Immagine 12">
            <a:extLst>
              <a:ext uri="{FF2B5EF4-FFF2-40B4-BE49-F238E27FC236}">
                <a16:creationId xmlns:a16="http://schemas.microsoft.com/office/drawing/2014/main" id="{26138FB2-1FB1-80EC-2871-2CA087D081E5}"/>
              </a:ext>
            </a:extLst>
          </p:cNvPr>
          <p:cNvPicPr>
            <a:picLocks noChangeAspect="1"/>
          </p:cNvPicPr>
          <p:nvPr/>
        </p:nvPicPr>
        <p:blipFill>
          <a:blip r:embed="rId6"/>
          <a:stretch>
            <a:fillRect/>
          </a:stretch>
        </p:blipFill>
        <p:spPr>
          <a:xfrm>
            <a:off x="5293332" y="2161330"/>
            <a:ext cx="4464496" cy="4855327"/>
          </a:xfrm>
          <a:prstGeom prst="rect">
            <a:avLst/>
          </a:prstGeom>
        </p:spPr>
      </p:pic>
      <p:pic>
        <p:nvPicPr>
          <p:cNvPr id="15" name="Immagine 14">
            <a:extLst>
              <a:ext uri="{FF2B5EF4-FFF2-40B4-BE49-F238E27FC236}">
                <a16:creationId xmlns:a16="http://schemas.microsoft.com/office/drawing/2014/main" id="{CEC4EDC0-8810-7E54-7493-9464F34D5C47}"/>
              </a:ext>
            </a:extLst>
          </p:cNvPr>
          <p:cNvPicPr>
            <a:picLocks noChangeAspect="1"/>
          </p:cNvPicPr>
          <p:nvPr/>
        </p:nvPicPr>
        <p:blipFill>
          <a:blip r:embed="rId7"/>
          <a:stretch>
            <a:fillRect/>
          </a:stretch>
        </p:blipFill>
        <p:spPr>
          <a:xfrm>
            <a:off x="10099454" y="2006475"/>
            <a:ext cx="3721291" cy="5016758"/>
          </a:xfrm>
          <a:prstGeom prst="rect">
            <a:avLst/>
          </a:prstGeom>
        </p:spPr>
      </p:pic>
    </p:spTree>
    <p:extLst>
      <p:ext uri="{BB962C8B-B14F-4D97-AF65-F5344CB8AC3E}">
        <p14:creationId xmlns:p14="http://schemas.microsoft.com/office/powerpoint/2010/main" val="404596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PAGINA INIZIALE ISTANZA GPS</a:t>
            </a:r>
          </a:p>
        </p:txBody>
      </p:sp>
      <p:sp>
        <p:nvSpPr>
          <p:cNvPr id="20" name="Rectangle 19">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 name="Rettangolo 1">
            <a:extLst>
              <a:ext uri="{FF2B5EF4-FFF2-40B4-BE49-F238E27FC236}">
                <a16:creationId xmlns:a16="http://schemas.microsoft.com/office/drawing/2014/main" id="{B5781D83-379B-2E5D-62B7-390594E35BA7}"/>
              </a:ext>
            </a:extLst>
          </p:cNvPr>
          <p:cNvSpPr/>
          <p:nvPr/>
        </p:nvSpPr>
        <p:spPr>
          <a:xfrm>
            <a:off x="546448" y="7571184"/>
            <a:ext cx="2160240" cy="43204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743047B0-0066-E334-F6CA-7D49F689D997}"/>
              </a:ext>
            </a:extLst>
          </p:cNvPr>
          <p:cNvPicPr>
            <a:picLocks noChangeAspect="1"/>
          </p:cNvPicPr>
          <p:nvPr/>
        </p:nvPicPr>
        <p:blipFill>
          <a:blip r:embed="rId3"/>
          <a:stretch>
            <a:fillRect/>
          </a:stretch>
        </p:blipFill>
        <p:spPr>
          <a:xfrm>
            <a:off x="412756" y="7571184"/>
            <a:ext cx="2664183" cy="591363"/>
          </a:xfrm>
          <a:prstGeom prst="rect">
            <a:avLst/>
          </a:prstGeom>
        </p:spPr>
      </p:pic>
      <p:pic>
        <p:nvPicPr>
          <p:cNvPr id="5" name="Immagine 4">
            <a:extLst>
              <a:ext uri="{FF2B5EF4-FFF2-40B4-BE49-F238E27FC236}">
                <a16:creationId xmlns:a16="http://schemas.microsoft.com/office/drawing/2014/main" id="{605D4A5E-2A5E-63C0-F236-CE6FC6A08122}"/>
              </a:ext>
            </a:extLst>
          </p:cNvPr>
          <p:cNvPicPr>
            <a:picLocks noChangeAspect="1"/>
          </p:cNvPicPr>
          <p:nvPr/>
        </p:nvPicPr>
        <p:blipFill>
          <a:blip r:embed="rId4"/>
          <a:stretch>
            <a:fillRect/>
          </a:stretch>
        </p:blipFill>
        <p:spPr>
          <a:xfrm>
            <a:off x="1105162" y="1605043"/>
            <a:ext cx="3943553" cy="4978656"/>
          </a:xfrm>
          <a:prstGeom prst="rect">
            <a:avLst/>
          </a:prstGeom>
        </p:spPr>
      </p:pic>
      <p:pic>
        <p:nvPicPr>
          <p:cNvPr id="9" name="Immagine 8">
            <a:extLst>
              <a:ext uri="{FF2B5EF4-FFF2-40B4-BE49-F238E27FC236}">
                <a16:creationId xmlns:a16="http://schemas.microsoft.com/office/drawing/2014/main" id="{DCB3B0BA-CAC2-BDE9-E765-8466615C6BB0}"/>
              </a:ext>
            </a:extLst>
          </p:cNvPr>
          <p:cNvPicPr>
            <a:picLocks noChangeAspect="1"/>
          </p:cNvPicPr>
          <p:nvPr/>
        </p:nvPicPr>
        <p:blipFill>
          <a:blip r:embed="rId5"/>
          <a:stretch>
            <a:fillRect/>
          </a:stretch>
        </p:blipFill>
        <p:spPr>
          <a:xfrm>
            <a:off x="9957052" y="1712777"/>
            <a:ext cx="3835597" cy="4934204"/>
          </a:xfrm>
          <a:prstGeom prst="rect">
            <a:avLst/>
          </a:prstGeom>
        </p:spPr>
      </p:pic>
      <p:pic>
        <p:nvPicPr>
          <p:cNvPr id="6" name="Immagine 5">
            <a:extLst>
              <a:ext uri="{FF2B5EF4-FFF2-40B4-BE49-F238E27FC236}">
                <a16:creationId xmlns:a16="http://schemas.microsoft.com/office/drawing/2014/main" id="{598DB050-B93A-486A-C6CB-FF9AC57D6748}"/>
              </a:ext>
            </a:extLst>
          </p:cNvPr>
          <p:cNvPicPr>
            <a:picLocks noChangeAspect="1"/>
          </p:cNvPicPr>
          <p:nvPr/>
        </p:nvPicPr>
        <p:blipFill>
          <a:blip r:embed="rId6"/>
          <a:stretch>
            <a:fillRect/>
          </a:stretch>
        </p:blipFill>
        <p:spPr>
          <a:xfrm>
            <a:off x="5522217" y="1476571"/>
            <a:ext cx="3991193" cy="5170410"/>
          </a:xfrm>
          <a:prstGeom prst="rect">
            <a:avLst/>
          </a:prstGeom>
        </p:spPr>
      </p:pic>
    </p:spTree>
    <p:extLst>
      <p:ext uri="{BB962C8B-B14F-4D97-AF65-F5344CB8AC3E}">
        <p14:creationId xmlns:p14="http://schemas.microsoft.com/office/powerpoint/2010/main" val="285454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PAGINA INIZIALE ISTANZA GPS</a:t>
            </a:r>
          </a:p>
        </p:txBody>
      </p:sp>
      <p:sp>
        <p:nvSpPr>
          <p:cNvPr id="20" name="Rectangle 19">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2" name="Rettangolo 1">
            <a:extLst>
              <a:ext uri="{FF2B5EF4-FFF2-40B4-BE49-F238E27FC236}">
                <a16:creationId xmlns:a16="http://schemas.microsoft.com/office/drawing/2014/main" id="{B5781D83-379B-2E5D-62B7-390594E35BA7}"/>
              </a:ext>
            </a:extLst>
          </p:cNvPr>
          <p:cNvSpPr/>
          <p:nvPr/>
        </p:nvSpPr>
        <p:spPr>
          <a:xfrm>
            <a:off x="546448" y="7571184"/>
            <a:ext cx="2160240" cy="432048"/>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3" name="Immagine 2">
            <a:extLst>
              <a:ext uri="{FF2B5EF4-FFF2-40B4-BE49-F238E27FC236}">
                <a16:creationId xmlns:a16="http://schemas.microsoft.com/office/drawing/2014/main" id="{743047B0-0066-E334-F6CA-7D49F689D997}"/>
              </a:ext>
            </a:extLst>
          </p:cNvPr>
          <p:cNvPicPr>
            <a:picLocks noChangeAspect="1"/>
          </p:cNvPicPr>
          <p:nvPr/>
        </p:nvPicPr>
        <p:blipFill>
          <a:blip r:embed="rId3"/>
          <a:stretch>
            <a:fillRect/>
          </a:stretch>
        </p:blipFill>
        <p:spPr>
          <a:xfrm>
            <a:off x="412756" y="7571184"/>
            <a:ext cx="2664183" cy="591363"/>
          </a:xfrm>
          <a:prstGeom prst="rect">
            <a:avLst/>
          </a:prstGeom>
        </p:spPr>
      </p:pic>
      <p:pic>
        <p:nvPicPr>
          <p:cNvPr id="6" name="Immagine 5">
            <a:extLst>
              <a:ext uri="{FF2B5EF4-FFF2-40B4-BE49-F238E27FC236}">
                <a16:creationId xmlns:a16="http://schemas.microsoft.com/office/drawing/2014/main" id="{1E5E1502-C8EE-E23F-B997-01781CC8FB80}"/>
              </a:ext>
            </a:extLst>
          </p:cNvPr>
          <p:cNvPicPr>
            <a:picLocks noChangeAspect="1"/>
          </p:cNvPicPr>
          <p:nvPr/>
        </p:nvPicPr>
        <p:blipFill>
          <a:blip r:embed="rId4"/>
          <a:stretch>
            <a:fillRect/>
          </a:stretch>
        </p:blipFill>
        <p:spPr>
          <a:xfrm>
            <a:off x="978496" y="1682625"/>
            <a:ext cx="3753043" cy="4864350"/>
          </a:xfrm>
          <a:prstGeom prst="rect">
            <a:avLst/>
          </a:prstGeom>
        </p:spPr>
      </p:pic>
      <p:pic>
        <p:nvPicPr>
          <p:cNvPr id="10" name="Immagine 9">
            <a:extLst>
              <a:ext uri="{FF2B5EF4-FFF2-40B4-BE49-F238E27FC236}">
                <a16:creationId xmlns:a16="http://schemas.microsoft.com/office/drawing/2014/main" id="{B3FA52E9-4ED7-287D-B73C-8A772787B820}"/>
              </a:ext>
            </a:extLst>
          </p:cNvPr>
          <p:cNvPicPr>
            <a:picLocks noChangeAspect="1"/>
          </p:cNvPicPr>
          <p:nvPr/>
        </p:nvPicPr>
        <p:blipFill>
          <a:blip r:embed="rId5"/>
          <a:stretch>
            <a:fillRect/>
          </a:stretch>
        </p:blipFill>
        <p:spPr>
          <a:xfrm>
            <a:off x="5476898" y="1758829"/>
            <a:ext cx="3829247" cy="4788146"/>
          </a:xfrm>
          <a:prstGeom prst="rect">
            <a:avLst/>
          </a:prstGeom>
        </p:spPr>
      </p:pic>
      <p:pic>
        <p:nvPicPr>
          <p:cNvPr id="12" name="Immagine 11">
            <a:extLst>
              <a:ext uri="{FF2B5EF4-FFF2-40B4-BE49-F238E27FC236}">
                <a16:creationId xmlns:a16="http://schemas.microsoft.com/office/drawing/2014/main" id="{EE425691-520B-3EAB-44EE-F9E6FA29F771}"/>
              </a:ext>
            </a:extLst>
          </p:cNvPr>
          <p:cNvPicPr>
            <a:picLocks noChangeAspect="1"/>
          </p:cNvPicPr>
          <p:nvPr/>
        </p:nvPicPr>
        <p:blipFill>
          <a:blip r:embed="rId6"/>
          <a:stretch>
            <a:fillRect/>
          </a:stretch>
        </p:blipFill>
        <p:spPr>
          <a:xfrm>
            <a:off x="10051504" y="2048114"/>
            <a:ext cx="3501059" cy="4498861"/>
          </a:xfrm>
          <a:prstGeom prst="rect">
            <a:avLst/>
          </a:prstGeom>
        </p:spPr>
      </p:pic>
    </p:spTree>
    <p:extLst>
      <p:ext uri="{BB962C8B-B14F-4D97-AF65-F5344CB8AC3E}">
        <p14:creationId xmlns:p14="http://schemas.microsoft.com/office/powerpoint/2010/main" val="3658332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magine 14">
            <a:extLst>
              <a:ext uri="{FF2B5EF4-FFF2-40B4-BE49-F238E27FC236}">
                <a16:creationId xmlns:a16="http://schemas.microsoft.com/office/drawing/2014/main" id="{6DDEBDBE-D46E-12AA-7CE0-0197B4285952}"/>
              </a:ext>
            </a:extLst>
          </p:cNvPr>
          <p:cNvPicPr>
            <a:picLocks noChangeAspect="1"/>
          </p:cNvPicPr>
          <p:nvPr/>
        </p:nvPicPr>
        <p:blipFill>
          <a:blip r:embed="rId3"/>
          <a:stretch>
            <a:fillRect/>
          </a:stretch>
        </p:blipFill>
        <p:spPr>
          <a:xfrm>
            <a:off x="4078856" y="1075198"/>
            <a:ext cx="6512233" cy="4021628"/>
          </a:xfrm>
          <a:prstGeom prst="rect">
            <a:avLst/>
          </a:prstGeom>
        </p:spPr>
      </p:pic>
      <p:sp>
        <p:nvSpPr>
          <p:cNvPr id="19"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PAGINA INIZIALE ISTANZA GPS</a:t>
            </a:r>
          </a:p>
        </p:txBody>
      </p:sp>
      <p:sp>
        <p:nvSpPr>
          <p:cNvPr id="20" name="Rectangle 19">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7" name="CasellaDiTesto 6">
            <a:extLst>
              <a:ext uri="{FF2B5EF4-FFF2-40B4-BE49-F238E27FC236}">
                <a16:creationId xmlns:a16="http://schemas.microsoft.com/office/drawing/2014/main" id="{22C26EF9-C905-13A4-A36D-B6CDDE3925DC}"/>
              </a:ext>
            </a:extLst>
          </p:cNvPr>
          <p:cNvSpPr txBox="1"/>
          <p:nvPr/>
        </p:nvSpPr>
        <p:spPr>
          <a:xfrm>
            <a:off x="5587008" y="6176655"/>
            <a:ext cx="7992888" cy="830997"/>
          </a:xfrm>
          <a:prstGeom prst="rect">
            <a:avLst/>
          </a:prstGeom>
          <a:solidFill>
            <a:schemeClr val="accent3">
              <a:lumMod val="20000"/>
              <a:lumOff val="80000"/>
            </a:schemeClr>
          </a:solidFill>
        </p:spPr>
        <p:txBody>
          <a:bodyPr wrap="square" rtlCol="0">
            <a:spAutoFit/>
          </a:bodyPr>
          <a:lstStyle/>
          <a:p>
            <a:r>
              <a:rPr lang="it-IT" sz="1600" dirty="0">
                <a:latin typeface="Titillium Web" panose="00000500000000000000" pitchFamily="2" charset="0"/>
              </a:rPr>
              <a:t>Dopo aver letto le informazioni relative all’istanza, è necessario spuntare il check-box relativo alla presa visione dell’informativa sul trattamento dei dati personali, altrimenti non sarà possibile proseguire. Solo successivamente sarà possibile cliccare su accedi. </a:t>
            </a:r>
          </a:p>
        </p:txBody>
      </p:sp>
      <p:sp>
        <p:nvSpPr>
          <p:cNvPr id="8" name="Rettangolo 7">
            <a:extLst>
              <a:ext uri="{FF2B5EF4-FFF2-40B4-BE49-F238E27FC236}">
                <a16:creationId xmlns:a16="http://schemas.microsoft.com/office/drawing/2014/main" id="{3446F597-F46E-EB1D-3D53-AD6A2AF55157}"/>
              </a:ext>
            </a:extLst>
          </p:cNvPr>
          <p:cNvSpPr/>
          <p:nvPr/>
        </p:nvSpPr>
        <p:spPr>
          <a:xfrm>
            <a:off x="4180412" y="3390805"/>
            <a:ext cx="4752528" cy="432048"/>
          </a:xfrm>
          <a:prstGeom prst="rect">
            <a:avLst/>
          </a:prstGeom>
          <a:noFill/>
          <a:ln w="38100">
            <a:solidFill>
              <a:srgbClr val="FF0000"/>
            </a:solid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a:extLst>
              <a:ext uri="{FF2B5EF4-FFF2-40B4-BE49-F238E27FC236}">
                <a16:creationId xmlns:a16="http://schemas.microsoft.com/office/drawing/2014/main" id="{510B4A95-8777-CB44-F169-93E841DAEAA9}"/>
              </a:ext>
            </a:extLst>
          </p:cNvPr>
          <p:cNvSpPr/>
          <p:nvPr/>
        </p:nvSpPr>
        <p:spPr>
          <a:xfrm>
            <a:off x="546448" y="7571184"/>
            <a:ext cx="2160240" cy="576064"/>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a:extLst>
              <a:ext uri="{FF2B5EF4-FFF2-40B4-BE49-F238E27FC236}">
                <a16:creationId xmlns:a16="http://schemas.microsoft.com/office/drawing/2014/main" id="{7ECA9380-D076-C881-F249-E6BC50CCEAF2}"/>
              </a:ext>
            </a:extLst>
          </p:cNvPr>
          <p:cNvPicPr>
            <a:picLocks noChangeAspect="1"/>
          </p:cNvPicPr>
          <p:nvPr/>
        </p:nvPicPr>
        <p:blipFill>
          <a:blip r:embed="rId4"/>
          <a:stretch>
            <a:fillRect/>
          </a:stretch>
        </p:blipFill>
        <p:spPr>
          <a:xfrm>
            <a:off x="402432" y="7555885"/>
            <a:ext cx="2664183" cy="591363"/>
          </a:xfrm>
          <a:prstGeom prst="rect">
            <a:avLst/>
          </a:prstGeom>
        </p:spPr>
      </p:pic>
      <p:pic>
        <p:nvPicPr>
          <p:cNvPr id="6" name="Immagine 5">
            <a:extLst>
              <a:ext uri="{FF2B5EF4-FFF2-40B4-BE49-F238E27FC236}">
                <a16:creationId xmlns:a16="http://schemas.microsoft.com/office/drawing/2014/main" id="{E7B4D763-C89E-C5CE-7B9F-C10436CD4E62}"/>
              </a:ext>
            </a:extLst>
          </p:cNvPr>
          <p:cNvPicPr>
            <a:picLocks noChangeAspect="1"/>
          </p:cNvPicPr>
          <p:nvPr/>
        </p:nvPicPr>
        <p:blipFill>
          <a:blip r:embed="rId5"/>
          <a:stretch>
            <a:fillRect/>
          </a:stretch>
        </p:blipFill>
        <p:spPr>
          <a:xfrm>
            <a:off x="4078856" y="3542412"/>
            <a:ext cx="560881" cy="560881"/>
          </a:xfrm>
          <a:prstGeom prst="rect">
            <a:avLst/>
          </a:prstGeom>
        </p:spPr>
      </p:pic>
      <p:pic>
        <p:nvPicPr>
          <p:cNvPr id="17" name="Immagine 16">
            <a:extLst>
              <a:ext uri="{FF2B5EF4-FFF2-40B4-BE49-F238E27FC236}">
                <a16:creationId xmlns:a16="http://schemas.microsoft.com/office/drawing/2014/main" id="{048596BA-78C4-2E43-7604-29DC8CFAF21B}"/>
              </a:ext>
            </a:extLst>
          </p:cNvPr>
          <p:cNvPicPr>
            <a:picLocks noChangeAspect="1"/>
          </p:cNvPicPr>
          <p:nvPr/>
        </p:nvPicPr>
        <p:blipFill>
          <a:blip r:embed="rId6"/>
          <a:stretch>
            <a:fillRect/>
          </a:stretch>
        </p:blipFill>
        <p:spPr>
          <a:xfrm>
            <a:off x="4394763" y="4933973"/>
            <a:ext cx="6088790" cy="912710"/>
          </a:xfrm>
          <a:prstGeom prst="rect">
            <a:avLst/>
          </a:prstGeom>
        </p:spPr>
      </p:pic>
      <p:pic>
        <p:nvPicPr>
          <p:cNvPr id="11" name="Immagine 10">
            <a:extLst>
              <a:ext uri="{FF2B5EF4-FFF2-40B4-BE49-F238E27FC236}">
                <a16:creationId xmlns:a16="http://schemas.microsoft.com/office/drawing/2014/main" id="{EB3545EA-5BF3-9665-6F5A-D3509F154EF4}"/>
              </a:ext>
            </a:extLst>
          </p:cNvPr>
          <p:cNvPicPr>
            <a:picLocks noChangeAspect="1"/>
          </p:cNvPicPr>
          <p:nvPr/>
        </p:nvPicPr>
        <p:blipFill>
          <a:blip r:embed="rId7"/>
          <a:stretch>
            <a:fillRect/>
          </a:stretch>
        </p:blipFill>
        <p:spPr>
          <a:xfrm rot="5895504">
            <a:off x="3270807" y="3961108"/>
            <a:ext cx="2523617" cy="2417411"/>
          </a:xfrm>
          <a:prstGeom prst="rect">
            <a:avLst/>
          </a:prstGeom>
        </p:spPr>
      </p:pic>
    </p:spTree>
    <p:extLst>
      <p:ext uri="{BB962C8B-B14F-4D97-AF65-F5344CB8AC3E}">
        <p14:creationId xmlns:p14="http://schemas.microsoft.com/office/powerpoint/2010/main" val="1981091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0429196" y="1029510"/>
            <a:ext cx="2296946" cy="2769989"/>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l"/>
            <a:r>
              <a:rPr lang="it-IT" dirty="0"/>
              <a:t>In caso di </a:t>
            </a:r>
            <a:r>
              <a:rPr lang="it-IT" b="1" dirty="0"/>
              <a:t>nuovo inserimento</a:t>
            </a:r>
            <a:r>
              <a:rPr lang="it-IT" dirty="0"/>
              <a:t>, per domande non presenti nel precedente biennio, l’utente deve selezionare la provincia di interesse. Cliccando nella barra evidenziata, sarà possibile selezionare la Provincia per la quale si intende inoltrare la domanda</a:t>
            </a:r>
          </a:p>
        </p:txBody>
      </p:sp>
      <p:sp>
        <p:nvSpPr>
          <p:cNvPr id="13" name="TextBox 12"/>
          <p:cNvSpPr txBox="1"/>
          <p:nvPr/>
        </p:nvSpPr>
        <p:spPr>
          <a:xfrm>
            <a:off x="1482552" y="4644808"/>
            <a:ext cx="3468414" cy="615553"/>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r>
              <a:rPr lang="it-IT" dirty="0"/>
              <a:t>Effettuata la selezione, premere su </a:t>
            </a:r>
            <a:r>
              <a:rPr lang="it-IT" b="1" dirty="0"/>
              <a:t>«Avanti»</a:t>
            </a:r>
            <a:r>
              <a:rPr lang="it-IT" dirty="0"/>
              <a:t> per procedere</a:t>
            </a:r>
          </a:p>
        </p:txBody>
      </p:sp>
      <p:sp>
        <p:nvSpPr>
          <p:cNvPr id="14" name="Oval 13"/>
          <p:cNvSpPr/>
          <p:nvPr/>
        </p:nvSpPr>
        <p:spPr>
          <a:xfrm>
            <a:off x="991603" y="4747869"/>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2</a:t>
            </a:r>
          </a:p>
        </p:txBody>
      </p:sp>
      <p:sp>
        <p:nvSpPr>
          <p:cNvPr id="20" name="Title 1"/>
          <p:cNvSpPr txBox="1">
            <a:spLocks/>
          </p:cNvSpPr>
          <p:nvPr/>
        </p:nvSpPr>
        <p:spPr>
          <a:xfrm>
            <a:off x="685800" y="362785"/>
            <a:ext cx="13258800" cy="666725"/>
          </a:xfrm>
          <a:prstGeom prst="rect">
            <a:avLst/>
          </a:prstGeom>
        </p:spPr>
        <p:txBody>
          <a:bodyPr vert="horz" lIns="0" tIns="0" rIns="0" bIns="0" rtlCol="0" anchor="t" anchorCtr="0">
            <a:normAutofit/>
          </a:bodyPr>
          <a:lstStyle>
            <a:defPPr>
              <a:defRPr lang="en-US"/>
            </a:defPPr>
            <a:lvl1pPr>
              <a:lnSpc>
                <a:spcPct val="85000"/>
              </a:lnSpc>
              <a:spcBef>
                <a:spcPct val="0"/>
              </a:spcBef>
              <a:buNone/>
              <a:defRPr sz="3200" b="1">
                <a:solidFill>
                  <a:srgbClr val="002060"/>
                </a:solidFill>
                <a:latin typeface="Titillium Web" panose="00000500000000000000" pitchFamily="2" charset="0"/>
                <a:ea typeface="+mj-ea"/>
                <a:cs typeface="+mj-cs"/>
              </a:defRPr>
            </a:lvl1pPr>
          </a:lstStyle>
          <a:p>
            <a:r>
              <a:rPr lang="it-IT" dirty="0"/>
              <a:t>SELEZIONE TIPO OPERAZIONE E PROVINCIA</a:t>
            </a:r>
          </a:p>
        </p:txBody>
      </p:sp>
      <p:sp>
        <p:nvSpPr>
          <p:cNvPr id="25" name="Rectangle 24">
            <a:extLst>
              <a:ext uri="{FF2B5EF4-FFF2-40B4-BE49-F238E27FC236}">
                <a16:creationId xmlns:a16="http://schemas.microsoft.com/office/drawing/2014/main" id="{D5D8B864-2E75-4DF3-B36F-6CBF6643A982}"/>
              </a:ext>
            </a:extLst>
          </p:cNvPr>
          <p:cNvSpPr/>
          <p:nvPr/>
        </p:nvSpPr>
        <p:spPr>
          <a:xfrm>
            <a:off x="0" y="867097"/>
            <a:ext cx="7282052" cy="72008"/>
          </a:xfrm>
          <a:prstGeom prst="rect">
            <a:avLst/>
          </a:prstGeom>
          <a:gradFill flip="none" rotWithShape="1">
            <a:gsLst>
              <a:gs pos="0">
                <a:srgbClr val="0070C0"/>
              </a:gs>
              <a:gs pos="100000">
                <a:schemeClr val="bg1"/>
              </a:gs>
            </a:gsLst>
            <a:lin ang="0" scaled="1"/>
            <a:tileRect/>
          </a:gra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71395" y="5647699"/>
            <a:ext cx="5496018" cy="169277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p>
            <a:pPr algn="just"/>
            <a:r>
              <a:rPr lang="it-IT" sz="1400" dirty="0">
                <a:solidFill>
                  <a:srgbClr val="821F00"/>
                </a:solidFill>
                <a:latin typeface="Titillium Web" panose="00000500000000000000" pitchFamily="2" charset="0"/>
              </a:rPr>
              <a:t>NOTA BENE: la </a:t>
            </a:r>
            <a:r>
              <a:rPr lang="it-IT" sz="1400" b="1" dirty="0">
                <a:solidFill>
                  <a:srgbClr val="821F00"/>
                </a:solidFill>
                <a:latin typeface="Titillium Web" panose="00000500000000000000" pitchFamily="2" charset="0"/>
              </a:rPr>
              <a:t>sostituzione della Provincia </a:t>
            </a:r>
            <a:r>
              <a:rPr lang="it-IT" sz="1400" dirty="0">
                <a:solidFill>
                  <a:srgbClr val="821F00"/>
                </a:solidFill>
                <a:latin typeface="Titillium Web" panose="00000500000000000000" pitchFamily="2" charset="0"/>
              </a:rPr>
              <a:t>è possibile, sempre in considerazione dei controlli di validazione descritti, senza nessun vincolo se non è ancora stata compilata la sezione delle sedi esprimibili ai fini delle graduatorie d’istituto. Se, invece, questa sezione è stata già compilata il sistema invierà un messaggio che invita a cancellare le sedi prima di procedere alla modifica della Provincia.</a:t>
            </a:r>
          </a:p>
        </p:txBody>
      </p:sp>
      <p:sp>
        <p:nvSpPr>
          <p:cNvPr id="38" name="Oval 37">
            <a:extLst>
              <a:ext uri="{FF2B5EF4-FFF2-40B4-BE49-F238E27FC236}">
                <a16:creationId xmlns:a16="http://schemas.microsoft.com/office/drawing/2014/main" id="{34F191A8-2BA6-4A2F-84FA-456299A73F9B}"/>
              </a:ext>
            </a:extLst>
          </p:cNvPr>
          <p:cNvSpPr/>
          <p:nvPr/>
        </p:nvSpPr>
        <p:spPr>
          <a:xfrm>
            <a:off x="10025922" y="760123"/>
            <a:ext cx="360000" cy="324000"/>
          </a:xfrm>
          <a:prstGeom prst="ellipse">
            <a:avLst/>
          </a:prstGeom>
          <a:solidFill>
            <a:srgbClr val="EF7A07"/>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r>
              <a:rPr lang="it-IT" sz="1600" b="1" dirty="0">
                <a:latin typeface="Titillium Web" panose="00000500000000000000" pitchFamily="2" charset="0"/>
              </a:rPr>
              <a:t>1</a:t>
            </a:r>
          </a:p>
        </p:txBody>
      </p:sp>
      <p:sp>
        <p:nvSpPr>
          <p:cNvPr id="40" name="Rectangle 39">
            <a:extLst>
              <a:ext uri="{FF2B5EF4-FFF2-40B4-BE49-F238E27FC236}">
                <a16:creationId xmlns:a16="http://schemas.microsoft.com/office/drawing/2014/main" id="{C2843BF3-068B-4462-AB27-DE9C07B595A3}"/>
              </a:ext>
            </a:extLst>
          </p:cNvPr>
          <p:cNvSpPr/>
          <p:nvPr/>
        </p:nvSpPr>
        <p:spPr>
          <a:xfrm>
            <a:off x="7731883" y="5079713"/>
            <a:ext cx="1292419" cy="178261"/>
          </a:xfrm>
          <a:prstGeom prst="rect">
            <a:avLst/>
          </a:prstGeom>
          <a:solidFill>
            <a:srgbClr val="FFFBFF"/>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CC513D41-D361-45CD-84B4-D72B48F57EA5}"/>
              </a:ext>
            </a:extLst>
          </p:cNvPr>
          <p:cNvSpPr txBox="1"/>
          <p:nvPr/>
        </p:nvSpPr>
        <p:spPr>
          <a:xfrm>
            <a:off x="8210300" y="4667864"/>
            <a:ext cx="5849876" cy="2354491"/>
          </a:xfrm>
          <a:prstGeom prst="rect">
            <a:avLst/>
          </a:prstGeom>
          <a:solidFill>
            <a:schemeClr val="accent3">
              <a:lumMod val="20000"/>
              <a:lumOff val="80000"/>
            </a:schemeClr>
          </a:solidFill>
          <a:ln>
            <a:solidFill>
              <a:srgbClr val="F3ECDF"/>
            </a:solidFill>
          </a:ln>
          <a:effectLst>
            <a:outerShdw blurRad="50800" dist="38100" dir="2700000" algn="tl" rotWithShape="0">
              <a:prstClr val="black">
                <a:alpha val="40000"/>
              </a:prstClr>
            </a:outerShdw>
          </a:effectLst>
        </p:spPr>
        <p:txBody>
          <a:bodyPr wrap="square" lIns="182880" tIns="91440" rIns="182880" bIns="91440" rtlCol="0" anchor="ctr">
            <a:spAutoFit/>
          </a:bodyPr>
          <a:lstStyle>
            <a:defPPr>
              <a:defRPr lang="en-US"/>
            </a:defPPr>
            <a:lvl1pPr algn="ctr">
              <a:defRPr sz="1400">
                <a:solidFill>
                  <a:srgbClr val="821F00"/>
                </a:solidFill>
                <a:latin typeface="Titillium Web" panose="00000500000000000000" pitchFamily="2" charset="0"/>
              </a:defRPr>
            </a:lvl1pPr>
          </a:lstStyle>
          <a:p>
            <a:pPr algn="just">
              <a:spcAft>
                <a:spcPts val="600"/>
              </a:spcAft>
            </a:pPr>
            <a:r>
              <a:rPr lang="it-IT" dirty="0"/>
              <a:t>Il sistema effettua un controllo di validazione nelle </a:t>
            </a:r>
            <a:r>
              <a:rPr lang="it-IT" dirty="0" err="1"/>
              <a:t>GaE</a:t>
            </a:r>
            <a:r>
              <a:rPr lang="it-IT" dirty="0"/>
              <a:t> per la congruenza della provincia, per l’operazione di inserimento di una nuova posizione:</a:t>
            </a:r>
            <a:endParaRPr lang="en-US" dirty="0"/>
          </a:p>
          <a:p>
            <a:pPr marL="342900" lvl="0" indent="-342900" algn="just">
              <a:spcAft>
                <a:spcPts val="600"/>
              </a:spcAft>
              <a:buFont typeface="+mj-lt"/>
              <a:buAutoNum type="arabicParenR"/>
            </a:pPr>
            <a:r>
              <a:rPr lang="it-IT" dirty="0"/>
              <a:t>se l’aspirante è presente in due province, il sistema permette solo di presentare domanda GPS nella provincia </a:t>
            </a:r>
            <a:r>
              <a:rPr lang="it-IT" dirty="0" err="1"/>
              <a:t>GaE</a:t>
            </a:r>
            <a:r>
              <a:rPr lang="it-IT" dirty="0"/>
              <a:t> scelta ai fini delle supplenze;</a:t>
            </a:r>
            <a:endParaRPr lang="en-US" dirty="0"/>
          </a:p>
          <a:p>
            <a:pPr marL="342900" lvl="0" indent="-342900" algn="just">
              <a:spcAft>
                <a:spcPts val="600"/>
              </a:spcAft>
              <a:buFont typeface="+mj-lt"/>
              <a:buAutoNum type="arabicParenR"/>
            </a:pPr>
            <a:r>
              <a:rPr lang="it-IT" dirty="0"/>
              <a:t>se l’aspirante partecipa nelle GAE di due province solo ai fini dell’immissione in ruolo, per le GPS deve sceglierne una delle due;</a:t>
            </a:r>
            <a:endParaRPr lang="en-US" dirty="0"/>
          </a:p>
          <a:p>
            <a:pPr marL="342900" lvl="0" indent="-342900" algn="just">
              <a:spcAft>
                <a:spcPts val="600"/>
              </a:spcAft>
              <a:buFont typeface="+mj-lt"/>
              <a:buAutoNum type="arabicParenR"/>
            </a:pPr>
            <a:r>
              <a:rPr lang="it-IT" dirty="0"/>
              <a:t>se l’aspirante è presente nelle GaE di una sola provincia può scegliere per le GPS qualsiasi provincia.</a:t>
            </a:r>
            <a:endParaRPr lang="en-US" dirty="0"/>
          </a:p>
        </p:txBody>
      </p:sp>
      <p:pic>
        <p:nvPicPr>
          <p:cNvPr id="4" name="Immagine 3">
            <a:extLst>
              <a:ext uri="{FF2B5EF4-FFF2-40B4-BE49-F238E27FC236}">
                <a16:creationId xmlns:a16="http://schemas.microsoft.com/office/drawing/2014/main" id="{190EA896-608C-9DC7-4154-78E2B6CDA6C8}"/>
              </a:ext>
            </a:extLst>
          </p:cNvPr>
          <p:cNvPicPr>
            <a:picLocks noChangeAspect="1"/>
          </p:cNvPicPr>
          <p:nvPr/>
        </p:nvPicPr>
        <p:blipFill>
          <a:blip r:embed="rId3"/>
          <a:stretch>
            <a:fillRect/>
          </a:stretch>
        </p:blipFill>
        <p:spPr>
          <a:xfrm>
            <a:off x="2111990" y="997243"/>
            <a:ext cx="7283824" cy="3073558"/>
          </a:xfrm>
          <a:prstGeom prst="rect">
            <a:avLst/>
          </a:prstGeom>
        </p:spPr>
      </p:pic>
      <p:sp>
        <p:nvSpPr>
          <p:cNvPr id="28" name="Freeform 19">
            <a:extLst>
              <a:ext uri="{FF2B5EF4-FFF2-40B4-BE49-F238E27FC236}">
                <a16:creationId xmlns:a16="http://schemas.microsoft.com/office/drawing/2014/main" id="{48460D99-B60D-4950-8BBC-849E9DC003D7}"/>
              </a:ext>
            </a:extLst>
          </p:cNvPr>
          <p:cNvSpPr>
            <a:spLocks noChangeAspect="1" noEditPoints="1"/>
          </p:cNvSpPr>
          <p:nvPr/>
        </p:nvSpPr>
        <p:spPr bwMode="auto">
          <a:xfrm rot="19082018" flipH="1">
            <a:off x="8244768" y="1838149"/>
            <a:ext cx="2359646" cy="50623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sp>
        <p:nvSpPr>
          <p:cNvPr id="21" name="Freeform 19"/>
          <p:cNvSpPr>
            <a:spLocks noChangeAspect="1" noEditPoints="1"/>
          </p:cNvSpPr>
          <p:nvPr/>
        </p:nvSpPr>
        <p:spPr bwMode="auto">
          <a:xfrm rot="20598952" flipH="1">
            <a:off x="3738563" y="3956885"/>
            <a:ext cx="1453940" cy="506234"/>
          </a:xfrm>
          <a:custGeom>
            <a:avLst/>
            <a:gdLst>
              <a:gd name="T0" fmla="*/ 715 w 868"/>
              <a:gd name="T1" fmla="*/ 128 h 351"/>
              <a:gd name="T2" fmla="*/ 363 w 868"/>
              <a:gd name="T3" fmla="*/ 50 h 351"/>
              <a:gd name="T4" fmla="*/ 226 w 868"/>
              <a:gd name="T5" fmla="*/ 94 h 351"/>
              <a:gd name="T6" fmla="*/ 155 w 868"/>
              <a:gd name="T7" fmla="*/ 112 h 351"/>
              <a:gd name="T8" fmla="*/ 111 w 868"/>
              <a:gd name="T9" fmla="*/ 138 h 351"/>
              <a:gd name="T10" fmla="*/ 85 w 868"/>
              <a:gd name="T11" fmla="*/ 163 h 351"/>
              <a:gd name="T12" fmla="*/ 104 w 868"/>
              <a:gd name="T13" fmla="*/ 185 h 351"/>
              <a:gd name="T14" fmla="*/ 69 w 868"/>
              <a:gd name="T15" fmla="*/ 174 h 351"/>
              <a:gd name="T16" fmla="*/ 92 w 868"/>
              <a:gd name="T17" fmla="*/ 203 h 351"/>
              <a:gd name="T18" fmla="*/ 66 w 868"/>
              <a:gd name="T19" fmla="*/ 192 h 351"/>
              <a:gd name="T20" fmla="*/ 75 w 868"/>
              <a:gd name="T21" fmla="*/ 207 h 351"/>
              <a:gd name="T22" fmla="*/ 72 w 868"/>
              <a:gd name="T23" fmla="*/ 224 h 351"/>
              <a:gd name="T24" fmla="*/ 64 w 868"/>
              <a:gd name="T25" fmla="*/ 228 h 351"/>
              <a:gd name="T26" fmla="*/ 29 w 868"/>
              <a:gd name="T27" fmla="*/ 217 h 351"/>
              <a:gd name="T28" fmla="*/ 31 w 868"/>
              <a:gd name="T29" fmla="*/ 228 h 351"/>
              <a:gd name="T30" fmla="*/ 53 w 868"/>
              <a:gd name="T31" fmla="*/ 253 h 351"/>
              <a:gd name="T32" fmla="*/ 36 w 868"/>
              <a:gd name="T33" fmla="*/ 257 h 351"/>
              <a:gd name="T34" fmla="*/ 774 w 868"/>
              <a:gd name="T35" fmla="*/ 258 h 351"/>
              <a:gd name="T36" fmla="*/ 640 w 868"/>
              <a:gd name="T37" fmla="*/ 136 h 351"/>
              <a:gd name="T38" fmla="*/ 376 w 868"/>
              <a:gd name="T39" fmla="*/ 47 h 351"/>
              <a:gd name="T40" fmla="*/ 235 w 868"/>
              <a:gd name="T41" fmla="*/ 76 h 351"/>
              <a:gd name="T42" fmla="*/ 221 w 868"/>
              <a:gd name="T43" fmla="*/ 70 h 351"/>
              <a:gd name="T44" fmla="*/ 180 w 868"/>
              <a:gd name="T45" fmla="*/ 89 h 351"/>
              <a:gd name="T46" fmla="*/ 168 w 868"/>
              <a:gd name="T47" fmla="*/ 110 h 351"/>
              <a:gd name="T48" fmla="*/ 140 w 868"/>
              <a:gd name="T49" fmla="*/ 145 h 351"/>
              <a:gd name="T50" fmla="*/ 81 w 868"/>
              <a:gd name="T51" fmla="*/ 192 h 351"/>
              <a:gd name="T52" fmla="*/ 126 w 868"/>
              <a:gd name="T53" fmla="*/ 134 h 351"/>
              <a:gd name="T54" fmla="*/ 253 w 868"/>
              <a:gd name="T55" fmla="*/ 36 h 351"/>
              <a:gd name="T56" fmla="*/ 399 w 868"/>
              <a:gd name="T57" fmla="*/ 2 h 351"/>
              <a:gd name="T58" fmla="*/ 510 w 868"/>
              <a:gd name="T59" fmla="*/ 14 h 351"/>
              <a:gd name="T60" fmla="*/ 732 w 868"/>
              <a:gd name="T61" fmla="*/ 145 h 351"/>
              <a:gd name="T62" fmla="*/ 794 w 868"/>
              <a:gd name="T63" fmla="*/ 260 h 351"/>
              <a:gd name="T64" fmla="*/ 787 w 868"/>
              <a:gd name="T65" fmla="*/ 222 h 351"/>
              <a:gd name="T66" fmla="*/ 721 w 868"/>
              <a:gd name="T67" fmla="*/ 150 h 351"/>
              <a:gd name="T68" fmla="*/ 533 w 868"/>
              <a:gd name="T69" fmla="*/ 22 h 351"/>
              <a:gd name="T70" fmla="*/ 380 w 868"/>
              <a:gd name="T71" fmla="*/ 47 h 351"/>
              <a:gd name="T72" fmla="*/ 307 w 868"/>
              <a:gd name="T73" fmla="*/ 53 h 351"/>
              <a:gd name="T74" fmla="*/ 281 w 868"/>
              <a:gd name="T75" fmla="*/ 47 h 351"/>
              <a:gd name="T76" fmla="*/ 242 w 868"/>
              <a:gd name="T77" fmla="*/ 43 h 351"/>
              <a:gd name="T78" fmla="*/ 222 w 868"/>
              <a:gd name="T79" fmla="*/ 51 h 351"/>
              <a:gd name="T80" fmla="*/ 197 w 868"/>
              <a:gd name="T81" fmla="*/ 73 h 351"/>
              <a:gd name="T82" fmla="*/ 164 w 868"/>
              <a:gd name="T83" fmla="*/ 99 h 351"/>
              <a:gd name="T84" fmla="*/ 142 w 868"/>
              <a:gd name="T85" fmla="*/ 117 h 351"/>
              <a:gd name="T86" fmla="*/ 141 w 868"/>
              <a:gd name="T87" fmla="*/ 138 h 351"/>
              <a:gd name="T88" fmla="*/ 124 w 868"/>
              <a:gd name="T89" fmla="*/ 129 h 351"/>
              <a:gd name="T90" fmla="*/ 113 w 868"/>
              <a:gd name="T91" fmla="*/ 142 h 351"/>
              <a:gd name="T92" fmla="*/ 337 w 868"/>
              <a:gd name="T93" fmla="*/ 9 h 351"/>
              <a:gd name="T94" fmla="*/ 168 w 868"/>
              <a:gd name="T95" fmla="*/ 125 h 351"/>
              <a:gd name="T96" fmla="*/ 197 w 868"/>
              <a:gd name="T97" fmla="*/ 105 h 351"/>
              <a:gd name="T98" fmla="*/ 131 w 868"/>
              <a:gd name="T99" fmla="*/ 159 h 351"/>
              <a:gd name="T100" fmla="*/ 88 w 868"/>
              <a:gd name="T101" fmla="*/ 171 h 351"/>
              <a:gd name="T102" fmla="*/ 85 w 868"/>
              <a:gd name="T103" fmla="*/ 191 h 351"/>
              <a:gd name="T104" fmla="*/ 79 w 868"/>
              <a:gd name="T105" fmla="*/ 215 h 351"/>
              <a:gd name="T106" fmla="*/ 48 w 868"/>
              <a:gd name="T107" fmla="*/ 193 h 351"/>
              <a:gd name="T108" fmla="*/ 64 w 868"/>
              <a:gd name="T109" fmla="*/ 238 h 351"/>
              <a:gd name="T110" fmla="*/ 17 w 868"/>
              <a:gd name="T111" fmla="*/ 235 h 351"/>
              <a:gd name="T112" fmla="*/ 87 w 868"/>
              <a:gd name="T113" fmla="*/ 158 h 351"/>
              <a:gd name="T114" fmla="*/ 865 w 868"/>
              <a:gd name="T115" fmla="*/ 172 h 351"/>
              <a:gd name="T116" fmla="*/ 859 w 868"/>
              <a:gd name="T117" fmla="*/ 117 h 351"/>
              <a:gd name="T118" fmla="*/ 782 w 868"/>
              <a:gd name="T119" fmla="*/ 277 h 351"/>
              <a:gd name="T120" fmla="*/ 841 w 868"/>
              <a:gd name="T121" fmla="*/ 164 h 351"/>
              <a:gd name="T122" fmla="*/ 861 w 868"/>
              <a:gd name="T123" fmla="*/ 201 h 351"/>
              <a:gd name="T124" fmla="*/ 666 w 868"/>
              <a:gd name="T125" fmla="*/ 29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8" h="351">
                <a:moveTo>
                  <a:pt x="813" y="278"/>
                </a:moveTo>
                <a:cubicBezTo>
                  <a:pt x="812" y="276"/>
                  <a:pt x="811" y="275"/>
                  <a:pt x="812" y="275"/>
                </a:cubicBezTo>
                <a:cubicBezTo>
                  <a:pt x="813" y="277"/>
                  <a:pt x="813" y="278"/>
                  <a:pt x="813" y="278"/>
                </a:cubicBezTo>
                <a:close/>
                <a:moveTo>
                  <a:pt x="812" y="266"/>
                </a:moveTo>
                <a:cubicBezTo>
                  <a:pt x="813" y="269"/>
                  <a:pt x="814" y="269"/>
                  <a:pt x="814" y="271"/>
                </a:cubicBezTo>
                <a:cubicBezTo>
                  <a:pt x="813" y="267"/>
                  <a:pt x="813" y="271"/>
                  <a:pt x="813" y="270"/>
                </a:cubicBezTo>
                <a:cubicBezTo>
                  <a:pt x="815" y="276"/>
                  <a:pt x="814" y="270"/>
                  <a:pt x="815" y="272"/>
                </a:cubicBezTo>
                <a:cubicBezTo>
                  <a:pt x="814" y="268"/>
                  <a:pt x="813" y="267"/>
                  <a:pt x="812" y="266"/>
                </a:cubicBezTo>
                <a:close/>
                <a:moveTo>
                  <a:pt x="781" y="282"/>
                </a:moveTo>
                <a:cubicBezTo>
                  <a:pt x="782" y="285"/>
                  <a:pt x="783" y="285"/>
                  <a:pt x="784" y="284"/>
                </a:cubicBezTo>
                <a:cubicBezTo>
                  <a:pt x="782" y="282"/>
                  <a:pt x="782" y="282"/>
                  <a:pt x="781" y="282"/>
                </a:cubicBezTo>
                <a:close/>
                <a:moveTo>
                  <a:pt x="798" y="267"/>
                </a:moveTo>
                <a:cubicBezTo>
                  <a:pt x="798" y="268"/>
                  <a:pt x="801" y="272"/>
                  <a:pt x="801" y="272"/>
                </a:cubicBezTo>
                <a:cubicBezTo>
                  <a:pt x="801" y="269"/>
                  <a:pt x="799" y="267"/>
                  <a:pt x="798" y="267"/>
                </a:cubicBezTo>
                <a:close/>
                <a:moveTo>
                  <a:pt x="791" y="270"/>
                </a:moveTo>
                <a:cubicBezTo>
                  <a:pt x="791" y="272"/>
                  <a:pt x="793" y="275"/>
                  <a:pt x="793" y="276"/>
                </a:cubicBezTo>
                <a:cubicBezTo>
                  <a:pt x="793" y="274"/>
                  <a:pt x="791" y="271"/>
                  <a:pt x="791" y="270"/>
                </a:cubicBezTo>
                <a:close/>
                <a:moveTo>
                  <a:pt x="789" y="269"/>
                </a:moveTo>
                <a:cubicBezTo>
                  <a:pt x="788" y="269"/>
                  <a:pt x="791" y="272"/>
                  <a:pt x="790" y="273"/>
                </a:cubicBezTo>
                <a:cubicBezTo>
                  <a:pt x="789" y="270"/>
                  <a:pt x="788" y="270"/>
                  <a:pt x="787" y="270"/>
                </a:cubicBezTo>
                <a:cubicBezTo>
                  <a:pt x="789" y="273"/>
                  <a:pt x="790" y="274"/>
                  <a:pt x="791" y="276"/>
                </a:cubicBezTo>
                <a:cubicBezTo>
                  <a:pt x="792" y="276"/>
                  <a:pt x="792" y="274"/>
                  <a:pt x="793" y="276"/>
                </a:cubicBezTo>
                <a:cubicBezTo>
                  <a:pt x="792" y="273"/>
                  <a:pt x="791" y="272"/>
                  <a:pt x="789" y="269"/>
                </a:cubicBezTo>
                <a:close/>
                <a:moveTo>
                  <a:pt x="801" y="266"/>
                </a:moveTo>
                <a:cubicBezTo>
                  <a:pt x="800" y="266"/>
                  <a:pt x="800" y="268"/>
                  <a:pt x="801" y="271"/>
                </a:cubicBezTo>
                <a:cubicBezTo>
                  <a:pt x="802" y="271"/>
                  <a:pt x="801" y="267"/>
                  <a:pt x="801" y="266"/>
                </a:cubicBezTo>
                <a:close/>
                <a:moveTo>
                  <a:pt x="799" y="270"/>
                </a:moveTo>
                <a:cubicBezTo>
                  <a:pt x="799" y="270"/>
                  <a:pt x="798" y="270"/>
                  <a:pt x="798" y="269"/>
                </a:cubicBezTo>
                <a:cubicBezTo>
                  <a:pt x="797" y="269"/>
                  <a:pt x="797" y="270"/>
                  <a:pt x="798" y="272"/>
                </a:cubicBezTo>
                <a:cubicBezTo>
                  <a:pt x="798" y="271"/>
                  <a:pt x="800" y="273"/>
                  <a:pt x="799" y="270"/>
                </a:cubicBezTo>
                <a:close/>
                <a:moveTo>
                  <a:pt x="770" y="269"/>
                </a:moveTo>
                <a:cubicBezTo>
                  <a:pt x="771" y="271"/>
                  <a:pt x="772" y="272"/>
                  <a:pt x="773" y="272"/>
                </a:cubicBezTo>
                <a:cubicBezTo>
                  <a:pt x="772" y="270"/>
                  <a:pt x="771" y="269"/>
                  <a:pt x="770" y="269"/>
                </a:cubicBezTo>
                <a:close/>
                <a:moveTo>
                  <a:pt x="807" y="248"/>
                </a:moveTo>
                <a:cubicBezTo>
                  <a:pt x="808" y="250"/>
                  <a:pt x="810" y="253"/>
                  <a:pt x="810" y="252"/>
                </a:cubicBezTo>
                <a:cubicBezTo>
                  <a:pt x="809" y="249"/>
                  <a:pt x="808" y="247"/>
                  <a:pt x="807" y="248"/>
                </a:cubicBezTo>
                <a:close/>
                <a:moveTo>
                  <a:pt x="802" y="246"/>
                </a:moveTo>
                <a:cubicBezTo>
                  <a:pt x="803" y="247"/>
                  <a:pt x="803" y="248"/>
                  <a:pt x="804" y="251"/>
                </a:cubicBezTo>
                <a:cubicBezTo>
                  <a:pt x="805" y="251"/>
                  <a:pt x="803" y="245"/>
                  <a:pt x="802" y="246"/>
                </a:cubicBezTo>
                <a:close/>
                <a:moveTo>
                  <a:pt x="805" y="245"/>
                </a:moveTo>
                <a:cubicBezTo>
                  <a:pt x="803" y="240"/>
                  <a:pt x="804" y="239"/>
                  <a:pt x="802" y="235"/>
                </a:cubicBezTo>
                <a:cubicBezTo>
                  <a:pt x="800" y="234"/>
                  <a:pt x="796" y="236"/>
                  <a:pt x="801" y="245"/>
                </a:cubicBezTo>
                <a:cubicBezTo>
                  <a:pt x="801" y="242"/>
                  <a:pt x="806" y="248"/>
                  <a:pt x="805" y="245"/>
                </a:cubicBezTo>
                <a:close/>
                <a:moveTo>
                  <a:pt x="759" y="246"/>
                </a:moveTo>
                <a:cubicBezTo>
                  <a:pt x="759" y="247"/>
                  <a:pt x="758" y="246"/>
                  <a:pt x="758" y="246"/>
                </a:cubicBezTo>
                <a:cubicBezTo>
                  <a:pt x="759" y="248"/>
                  <a:pt x="760" y="248"/>
                  <a:pt x="759" y="248"/>
                </a:cubicBezTo>
                <a:cubicBezTo>
                  <a:pt x="760" y="250"/>
                  <a:pt x="760" y="250"/>
                  <a:pt x="761" y="250"/>
                </a:cubicBezTo>
                <a:cubicBezTo>
                  <a:pt x="759" y="248"/>
                  <a:pt x="760" y="248"/>
                  <a:pt x="759" y="246"/>
                </a:cubicBezTo>
                <a:close/>
                <a:moveTo>
                  <a:pt x="766" y="178"/>
                </a:moveTo>
                <a:cubicBezTo>
                  <a:pt x="766" y="178"/>
                  <a:pt x="766" y="178"/>
                  <a:pt x="767" y="180"/>
                </a:cubicBezTo>
                <a:cubicBezTo>
                  <a:pt x="767" y="180"/>
                  <a:pt x="768" y="181"/>
                  <a:pt x="768" y="181"/>
                </a:cubicBezTo>
                <a:cubicBezTo>
                  <a:pt x="767" y="179"/>
                  <a:pt x="768" y="180"/>
                  <a:pt x="766" y="178"/>
                </a:cubicBezTo>
                <a:close/>
                <a:moveTo>
                  <a:pt x="756" y="167"/>
                </a:moveTo>
                <a:cubicBezTo>
                  <a:pt x="757" y="168"/>
                  <a:pt x="758" y="169"/>
                  <a:pt x="757" y="169"/>
                </a:cubicBezTo>
                <a:cubicBezTo>
                  <a:pt x="762" y="175"/>
                  <a:pt x="758" y="167"/>
                  <a:pt x="756" y="167"/>
                </a:cubicBezTo>
                <a:close/>
                <a:moveTo>
                  <a:pt x="713" y="128"/>
                </a:moveTo>
                <a:cubicBezTo>
                  <a:pt x="713" y="127"/>
                  <a:pt x="714" y="127"/>
                  <a:pt x="715" y="128"/>
                </a:cubicBezTo>
                <a:cubicBezTo>
                  <a:pt x="712" y="125"/>
                  <a:pt x="710" y="125"/>
                  <a:pt x="713" y="128"/>
                </a:cubicBezTo>
                <a:close/>
                <a:moveTo>
                  <a:pt x="640" y="70"/>
                </a:moveTo>
                <a:cubicBezTo>
                  <a:pt x="634" y="64"/>
                  <a:pt x="636" y="68"/>
                  <a:pt x="640" y="70"/>
                </a:cubicBezTo>
                <a:close/>
                <a:moveTo>
                  <a:pt x="545" y="23"/>
                </a:moveTo>
                <a:cubicBezTo>
                  <a:pt x="544" y="24"/>
                  <a:pt x="548" y="25"/>
                  <a:pt x="549" y="24"/>
                </a:cubicBezTo>
                <a:cubicBezTo>
                  <a:pt x="546" y="24"/>
                  <a:pt x="547" y="24"/>
                  <a:pt x="545" y="23"/>
                </a:cubicBezTo>
                <a:close/>
                <a:moveTo>
                  <a:pt x="539" y="20"/>
                </a:moveTo>
                <a:cubicBezTo>
                  <a:pt x="539" y="20"/>
                  <a:pt x="538" y="20"/>
                  <a:pt x="538" y="20"/>
                </a:cubicBezTo>
                <a:cubicBezTo>
                  <a:pt x="540" y="21"/>
                  <a:pt x="543" y="22"/>
                  <a:pt x="543" y="21"/>
                </a:cubicBezTo>
                <a:cubicBezTo>
                  <a:pt x="540" y="20"/>
                  <a:pt x="540" y="21"/>
                  <a:pt x="539" y="20"/>
                </a:cubicBezTo>
                <a:close/>
                <a:moveTo>
                  <a:pt x="530" y="17"/>
                </a:moveTo>
                <a:cubicBezTo>
                  <a:pt x="529" y="18"/>
                  <a:pt x="534" y="19"/>
                  <a:pt x="534" y="18"/>
                </a:cubicBezTo>
                <a:lnTo>
                  <a:pt x="530" y="17"/>
                </a:lnTo>
                <a:close/>
                <a:moveTo>
                  <a:pt x="524" y="16"/>
                </a:moveTo>
                <a:cubicBezTo>
                  <a:pt x="524" y="16"/>
                  <a:pt x="522" y="16"/>
                  <a:pt x="522" y="17"/>
                </a:cubicBezTo>
                <a:cubicBezTo>
                  <a:pt x="524" y="17"/>
                  <a:pt x="527" y="18"/>
                  <a:pt x="529" y="18"/>
                </a:cubicBezTo>
                <a:cubicBezTo>
                  <a:pt x="528" y="17"/>
                  <a:pt x="526" y="17"/>
                  <a:pt x="524" y="16"/>
                </a:cubicBezTo>
                <a:close/>
                <a:moveTo>
                  <a:pt x="498" y="10"/>
                </a:moveTo>
                <a:cubicBezTo>
                  <a:pt x="501" y="10"/>
                  <a:pt x="502" y="10"/>
                  <a:pt x="503" y="10"/>
                </a:cubicBezTo>
                <a:cubicBezTo>
                  <a:pt x="502" y="10"/>
                  <a:pt x="498" y="9"/>
                  <a:pt x="498" y="10"/>
                </a:cubicBezTo>
                <a:close/>
                <a:moveTo>
                  <a:pt x="467" y="7"/>
                </a:moveTo>
                <a:cubicBezTo>
                  <a:pt x="468" y="7"/>
                  <a:pt x="473" y="8"/>
                  <a:pt x="473" y="7"/>
                </a:cubicBezTo>
                <a:cubicBezTo>
                  <a:pt x="470" y="7"/>
                  <a:pt x="467" y="6"/>
                  <a:pt x="467" y="7"/>
                </a:cubicBezTo>
                <a:close/>
                <a:moveTo>
                  <a:pt x="443" y="52"/>
                </a:moveTo>
                <a:cubicBezTo>
                  <a:pt x="443" y="52"/>
                  <a:pt x="443" y="52"/>
                  <a:pt x="443" y="53"/>
                </a:cubicBezTo>
                <a:cubicBezTo>
                  <a:pt x="445" y="53"/>
                  <a:pt x="444" y="54"/>
                  <a:pt x="447" y="54"/>
                </a:cubicBezTo>
                <a:cubicBezTo>
                  <a:pt x="446" y="53"/>
                  <a:pt x="446" y="53"/>
                  <a:pt x="448" y="53"/>
                </a:cubicBezTo>
                <a:cubicBezTo>
                  <a:pt x="447" y="52"/>
                  <a:pt x="446" y="52"/>
                  <a:pt x="443" y="52"/>
                </a:cubicBezTo>
                <a:close/>
                <a:moveTo>
                  <a:pt x="435" y="51"/>
                </a:moveTo>
                <a:cubicBezTo>
                  <a:pt x="435" y="52"/>
                  <a:pt x="430" y="51"/>
                  <a:pt x="431" y="51"/>
                </a:cubicBezTo>
                <a:cubicBezTo>
                  <a:pt x="432" y="51"/>
                  <a:pt x="436" y="52"/>
                  <a:pt x="437" y="52"/>
                </a:cubicBezTo>
                <a:cubicBezTo>
                  <a:pt x="435" y="52"/>
                  <a:pt x="437" y="51"/>
                  <a:pt x="435" y="51"/>
                </a:cubicBezTo>
                <a:close/>
                <a:moveTo>
                  <a:pt x="402" y="50"/>
                </a:moveTo>
                <a:cubicBezTo>
                  <a:pt x="404" y="50"/>
                  <a:pt x="406" y="50"/>
                  <a:pt x="406" y="49"/>
                </a:cubicBezTo>
                <a:cubicBezTo>
                  <a:pt x="404" y="49"/>
                  <a:pt x="402" y="49"/>
                  <a:pt x="402" y="50"/>
                </a:cubicBezTo>
                <a:close/>
                <a:moveTo>
                  <a:pt x="391" y="1"/>
                </a:moveTo>
                <a:cubicBezTo>
                  <a:pt x="391" y="2"/>
                  <a:pt x="395" y="2"/>
                  <a:pt x="397" y="2"/>
                </a:cubicBezTo>
                <a:cubicBezTo>
                  <a:pt x="397" y="2"/>
                  <a:pt x="395" y="2"/>
                  <a:pt x="395" y="3"/>
                </a:cubicBezTo>
                <a:cubicBezTo>
                  <a:pt x="396" y="3"/>
                  <a:pt x="397" y="3"/>
                  <a:pt x="398" y="3"/>
                </a:cubicBezTo>
                <a:cubicBezTo>
                  <a:pt x="397" y="2"/>
                  <a:pt x="401" y="4"/>
                  <a:pt x="402" y="3"/>
                </a:cubicBezTo>
                <a:cubicBezTo>
                  <a:pt x="400" y="2"/>
                  <a:pt x="396" y="3"/>
                  <a:pt x="399" y="2"/>
                </a:cubicBezTo>
                <a:cubicBezTo>
                  <a:pt x="393" y="2"/>
                  <a:pt x="395" y="1"/>
                  <a:pt x="391" y="1"/>
                </a:cubicBezTo>
                <a:close/>
                <a:moveTo>
                  <a:pt x="394" y="3"/>
                </a:moveTo>
                <a:cubicBezTo>
                  <a:pt x="391" y="3"/>
                  <a:pt x="389" y="3"/>
                  <a:pt x="388" y="3"/>
                </a:cubicBezTo>
                <a:cubicBezTo>
                  <a:pt x="391" y="3"/>
                  <a:pt x="394" y="4"/>
                  <a:pt x="395" y="3"/>
                </a:cubicBezTo>
                <a:cubicBezTo>
                  <a:pt x="394" y="3"/>
                  <a:pt x="394" y="3"/>
                  <a:pt x="394" y="3"/>
                </a:cubicBezTo>
                <a:close/>
                <a:moveTo>
                  <a:pt x="384" y="2"/>
                </a:moveTo>
                <a:cubicBezTo>
                  <a:pt x="386" y="2"/>
                  <a:pt x="388" y="2"/>
                  <a:pt x="389" y="2"/>
                </a:cubicBezTo>
                <a:cubicBezTo>
                  <a:pt x="387" y="2"/>
                  <a:pt x="384" y="2"/>
                  <a:pt x="384" y="2"/>
                </a:cubicBezTo>
                <a:close/>
                <a:moveTo>
                  <a:pt x="371" y="5"/>
                </a:moveTo>
                <a:cubicBezTo>
                  <a:pt x="370" y="6"/>
                  <a:pt x="367" y="6"/>
                  <a:pt x="365" y="6"/>
                </a:cubicBezTo>
                <a:cubicBezTo>
                  <a:pt x="367" y="7"/>
                  <a:pt x="377" y="6"/>
                  <a:pt x="377" y="5"/>
                </a:cubicBezTo>
                <a:cubicBezTo>
                  <a:pt x="374" y="5"/>
                  <a:pt x="374" y="5"/>
                  <a:pt x="371" y="5"/>
                </a:cubicBezTo>
                <a:close/>
                <a:moveTo>
                  <a:pt x="364" y="51"/>
                </a:moveTo>
                <a:cubicBezTo>
                  <a:pt x="364" y="52"/>
                  <a:pt x="367" y="51"/>
                  <a:pt x="370" y="51"/>
                </a:cubicBezTo>
                <a:cubicBezTo>
                  <a:pt x="370" y="51"/>
                  <a:pt x="366" y="51"/>
                  <a:pt x="364" y="51"/>
                </a:cubicBezTo>
                <a:close/>
                <a:moveTo>
                  <a:pt x="363" y="50"/>
                </a:moveTo>
                <a:cubicBezTo>
                  <a:pt x="365" y="49"/>
                  <a:pt x="366" y="49"/>
                  <a:pt x="367" y="49"/>
                </a:cubicBezTo>
                <a:cubicBezTo>
                  <a:pt x="365" y="48"/>
                  <a:pt x="363" y="49"/>
                  <a:pt x="363" y="50"/>
                </a:cubicBezTo>
                <a:close/>
                <a:moveTo>
                  <a:pt x="326" y="13"/>
                </a:moveTo>
                <a:cubicBezTo>
                  <a:pt x="327" y="12"/>
                  <a:pt x="332" y="11"/>
                  <a:pt x="333" y="11"/>
                </a:cubicBezTo>
                <a:cubicBezTo>
                  <a:pt x="329" y="11"/>
                  <a:pt x="328" y="12"/>
                  <a:pt x="326" y="13"/>
                </a:cubicBezTo>
                <a:close/>
                <a:moveTo>
                  <a:pt x="321" y="10"/>
                </a:moveTo>
                <a:cubicBezTo>
                  <a:pt x="322" y="11"/>
                  <a:pt x="325" y="10"/>
                  <a:pt x="329" y="9"/>
                </a:cubicBezTo>
                <a:cubicBezTo>
                  <a:pt x="329" y="9"/>
                  <a:pt x="329" y="9"/>
                  <a:pt x="328" y="9"/>
                </a:cubicBezTo>
                <a:cubicBezTo>
                  <a:pt x="326" y="10"/>
                  <a:pt x="323" y="10"/>
                  <a:pt x="321" y="10"/>
                </a:cubicBezTo>
                <a:close/>
                <a:moveTo>
                  <a:pt x="322" y="58"/>
                </a:moveTo>
                <a:cubicBezTo>
                  <a:pt x="323" y="58"/>
                  <a:pt x="326" y="58"/>
                  <a:pt x="328" y="58"/>
                </a:cubicBezTo>
                <a:cubicBezTo>
                  <a:pt x="327" y="57"/>
                  <a:pt x="325" y="57"/>
                  <a:pt x="322" y="58"/>
                </a:cubicBezTo>
                <a:close/>
                <a:moveTo>
                  <a:pt x="313" y="59"/>
                </a:moveTo>
                <a:cubicBezTo>
                  <a:pt x="314" y="60"/>
                  <a:pt x="309" y="60"/>
                  <a:pt x="309" y="61"/>
                </a:cubicBezTo>
                <a:cubicBezTo>
                  <a:pt x="311" y="61"/>
                  <a:pt x="312" y="61"/>
                  <a:pt x="316" y="60"/>
                </a:cubicBezTo>
                <a:cubicBezTo>
                  <a:pt x="315" y="60"/>
                  <a:pt x="316" y="59"/>
                  <a:pt x="313" y="59"/>
                </a:cubicBezTo>
                <a:close/>
                <a:moveTo>
                  <a:pt x="286" y="24"/>
                </a:moveTo>
                <a:cubicBezTo>
                  <a:pt x="286" y="24"/>
                  <a:pt x="280" y="25"/>
                  <a:pt x="280" y="26"/>
                </a:cubicBezTo>
                <a:cubicBezTo>
                  <a:pt x="281" y="26"/>
                  <a:pt x="280" y="26"/>
                  <a:pt x="281" y="26"/>
                </a:cubicBezTo>
                <a:cubicBezTo>
                  <a:pt x="282" y="26"/>
                  <a:pt x="284" y="25"/>
                  <a:pt x="285" y="24"/>
                </a:cubicBezTo>
                <a:cubicBezTo>
                  <a:pt x="285" y="25"/>
                  <a:pt x="286" y="25"/>
                  <a:pt x="287" y="25"/>
                </a:cubicBezTo>
                <a:cubicBezTo>
                  <a:pt x="290" y="24"/>
                  <a:pt x="290" y="24"/>
                  <a:pt x="294" y="23"/>
                </a:cubicBezTo>
                <a:cubicBezTo>
                  <a:pt x="293" y="22"/>
                  <a:pt x="293" y="22"/>
                  <a:pt x="293" y="22"/>
                </a:cubicBezTo>
                <a:cubicBezTo>
                  <a:pt x="290" y="23"/>
                  <a:pt x="288" y="23"/>
                  <a:pt x="286" y="24"/>
                </a:cubicBezTo>
                <a:close/>
                <a:moveTo>
                  <a:pt x="287" y="68"/>
                </a:moveTo>
                <a:cubicBezTo>
                  <a:pt x="289" y="67"/>
                  <a:pt x="289" y="67"/>
                  <a:pt x="289" y="66"/>
                </a:cubicBezTo>
                <a:cubicBezTo>
                  <a:pt x="287" y="67"/>
                  <a:pt x="287" y="67"/>
                  <a:pt x="287" y="68"/>
                </a:cubicBezTo>
                <a:close/>
                <a:moveTo>
                  <a:pt x="237" y="80"/>
                </a:moveTo>
                <a:cubicBezTo>
                  <a:pt x="236" y="81"/>
                  <a:pt x="235" y="83"/>
                  <a:pt x="230" y="86"/>
                </a:cubicBezTo>
                <a:cubicBezTo>
                  <a:pt x="227" y="86"/>
                  <a:pt x="224" y="88"/>
                  <a:pt x="221" y="89"/>
                </a:cubicBezTo>
                <a:cubicBezTo>
                  <a:pt x="221" y="89"/>
                  <a:pt x="221" y="90"/>
                  <a:pt x="220" y="91"/>
                </a:cubicBezTo>
                <a:cubicBezTo>
                  <a:pt x="219" y="91"/>
                  <a:pt x="215" y="92"/>
                  <a:pt x="215" y="93"/>
                </a:cubicBezTo>
                <a:cubicBezTo>
                  <a:pt x="217" y="93"/>
                  <a:pt x="218" y="93"/>
                  <a:pt x="220" y="92"/>
                </a:cubicBezTo>
                <a:cubicBezTo>
                  <a:pt x="222" y="91"/>
                  <a:pt x="219" y="91"/>
                  <a:pt x="221" y="90"/>
                </a:cubicBezTo>
                <a:cubicBezTo>
                  <a:pt x="227" y="88"/>
                  <a:pt x="233" y="84"/>
                  <a:pt x="238" y="81"/>
                </a:cubicBezTo>
                <a:cubicBezTo>
                  <a:pt x="237" y="81"/>
                  <a:pt x="237" y="81"/>
                  <a:pt x="236" y="81"/>
                </a:cubicBezTo>
                <a:cubicBezTo>
                  <a:pt x="239" y="80"/>
                  <a:pt x="241" y="79"/>
                  <a:pt x="242" y="78"/>
                </a:cubicBezTo>
                <a:cubicBezTo>
                  <a:pt x="239" y="79"/>
                  <a:pt x="238" y="79"/>
                  <a:pt x="237" y="80"/>
                </a:cubicBezTo>
                <a:close/>
                <a:moveTo>
                  <a:pt x="228" y="79"/>
                </a:moveTo>
                <a:cubicBezTo>
                  <a:pt x="228" y="80"/>
                  <a:pt x="230" y="79"/>
                  <a:pt x="228" y="80"/>
                </a:cubicBezTo>
                <a:cubicBezTo>
                  <a:pt x="228" y="80"/>
                  <a:pt x="224" y="82"/>
                  <a:pt x="224" y="81"/>
                </a:cubicBezTo>
                <a:cubicBezTo>
                  <a:pt x="219" y="84"/>
                  <a:pt x="214" y="86"/>
                  <a:pt x="212" y="89"/>
                </a:cubicBezTo>
                <a:cubicBezTo>
                  <a:pt x="217" y="86"/>
                  <a:pt x="220" y="83"/>
                  <a:pt x="224" y="82"/>
                </a:cubicBezTo>
                <a:cubicBezTo>
                  <a:pt x="224" y="82"/>
                  <a:pt x="222" y="83"/>
                  <a:pt x="223" y="83"/>
                </a:cubicBezTo>
                <a:cubicBezTo>
                  <a:pt x="226" y="82"/>
                  <a:pt x="228" y="80"/>
                  <a:pt x="232" y="79"/>
                </a:cubicBezTo>
                <a:cubicBezTo>
                  <a:pt x="231" y="78"/>
                  <a:pt x="231" y="78"/>
                  <a:pt x="228" y="79"/>
                </a:cubicBezTo>
                <a:close/>
                <a:moveTo>
                  <a:pt x="209" y="55"/>
                </a:moveTo>
                <a:cubicBezTo>
                  <a:pt x="212" y="54"/>
                  <a:pt x="215" y="52"/>
                  <a:pt x="216" y="50"/>
                </a:cubicBezTo>
                <a:cubicBezTo>
                  <a:pt x="212" y="52"/>
                  <a:pt x="211" y="53"/>
                  <a:pt x="209" y="55"/>
                </a:cubicBezTo>
                <a:close/>
                <a:moveTo>
                  <a:pt x="220" y="66"/>
                </a:moveTo>
                <a:cubicBezTo>
                  <a:pt x="223" y="64"/>
                  <a:pt x="220" y="67"/>
                  <a:pt x="223" y="65"/>
                </a:cubicBezTo>
                <a:cubicBezTo>
                  <a:pt x="224" y="64"/>
                  <a:pt x="223" y="65"/>
                  <a:pt x="223" y="64"/>
                </a:cubicBezTo>
                <a:cubicBezTo>
                  <a:pt x="222" y="65"/>
                  <a:pt x="220" y="65"/>
                  <a:pt x="220" y="66"/>
                </a:cubicBezTo>
                <a:close/>
                <a:moveTo>
                  <a:pt x="217" y="67"/>
                </a:moveTo>
                <a:cubicBezTo>
                  <a:pt x="214" y="69"/>
                  <a:pt x="216" y="70"/>
                  <a:pt x="219" y="67"/>
                </a:cubicBezTo>
                <a:cubicBezTo>
                  <a:pt x="214" y="69"/>
                  <a:pt x="222" y="65"/>
                  <a:pt x="217" y="67"/>
                </a:cubicBezTo>
                <a:close/>
                <a:moveTo>
                  <a:pt x="226" y="94"/>
                </a:moveTo>
                <a:cubicBezTo>
                  <a:pt x="225" y="94"/>
                  <a:pt x="224" y="95"/>
                  <a:pt x="224" y="96"/>
                </a:cubicBezTo>
                <a:cubicBezTo>
                  <a:pt x="226" y="94"/>
                  <a:pt x="226" y="95"/>
                  <a:pt x="228" y="94"/>
                </a:cubicBezTo>
                <a:cubicBezTo>
                  <a:pt x="228" y="93"/>
                  <a:pt x="227" y="94"/>
                  <a:pt x="226" y="94"/>
                </a:cubicBezTo>
                <a:close/>
                <a:moveTo>
                  <a:pt x="216" y="80"/>
                </a:moveTo>
                <a:cubicBezTo>
                  <a:pt x="215" y="80"/>
                  <a:pt x="213" y="82"/>
                  <a:pt x="211" y="82"/>
                </a:cubicBezTo>
                <a:cubicBezTo>
                  <a:pt x="211" y="83"/>
                  <a:pt x="214" y="82"/>
                  <a:pt x="216" y="80"/>
                </a:cubicBezTo>
                <a:close/>
                <a:moveTo>
                  <a:pt x="206" y="79"/>
                </a:moveTo>
                <a:cubicBezTo>
                  <a:pt x="206" y="79"/>
                  <a:pt x="208" y="78"/>
                  <a:pt x="207" y="79"/>
                </a:cubicBezTo>
                <a:cubicBezTo>
                  <a:pt x="209" y="77"/>
                  <a:pt x="210" y="78"/>
                  <a:pt x="212" y="75"/>
                </a:cubicBezTo>
                <a:cubicBezTo>
                  <a:pt x="210" y="76"/>
                  <a:pt x="208" y="77"/>
                  <a:pt x="206" y="79"/>
                </a:cubicBezTo>
                <a:close/>
                <a:moveTo>
                  <a:pt x="192" y="65"/>
                </a:moveTo>
                <a:cubicBezTo>
                  <a:pt x="191" y="66"/>
                  <a:pt x="190" y="67"/>
                  <a:pt x="190" y="67"/>
                </a:cubicBezTo>
                <a:cubicBezTo>
                  <a:pt x="193" y="65"/>
                  <a:pt x="197" y="64"/>
                  <a:pt x="198" y="63"/>
                </a:cubicBezTo>
                <a:cubicBezTo>
                  <a:pt x="194" y="64"/>
                  <a:pt x="195" y="64"/>
                  <a:pt x="192" y="65"/>
                </a:cubicBezTo>
                <a:close/>
                <a:moveTo>
                  <a:pt x="208" y="90"/>
                </a:moveTo>
                <a:cubicBezTo>
                  <a:pt x="207" y="91"/>
                  <a:pt x="206" y="91"/>
                  <a:pt x="206" y="92"/>
                </a:cubicBezTo>
                <a:cubicBezTo>
                  <a:pt x="207" y="91"/>
                  <a:pt x="206" y="93"/>
                  <a:pt x="209" y="91"/>
                </a:cubicBezTo>
                <a:cubicBezTo>
                  <a:pt x="210" y="90"/>
                  <a:pt x="208" y="91"/>
                  <a:pt x="208" y="90"/>
                </a:cubicBezTo>
                <a:close/>
                <a:moveTo>
                  <a:pt x="207" y="101"/>
                </a:moveTo>
                <a:cubicBezTo>
                  <a:pt x="208" y="101"/>
                  <a:pt x="212" y="98"/>
                  <a:pt x="214" y="97"/>
                </a:cubicBezTo>
                <a:cubicBezTo>
                  <a:pt x="211" y="99"/>
                  <a:pt x="207" y="101"/>
                  <a:pt x="207" y="101"/>
                </a:cubicBezTo>
                <a:close/>
                <a:moveTo>
                  <a:pt x="190" y="86"/>
                </a:moveTo>
                <a:cubicBezTo>
                  <a:pt x="191" y="85"/>
                  <a:pt x="196" y="82"/>
                  <a:pt x="196" y="82"/>
                </a:cubicBezTo>
                <a:cubicBezTo>
                  <a:pt x="194" y="83"/>
                  <a:pt x="192" y="85"/>
                  <a:pt x="190" y="86"/>
                </a:cubicBezTo>
                <a:close/>
                <a:moveTo>
                  <a:pt x="198" y="111"/>
                </a:moveTo>
                <a:cubicBezTo>
                  <a:pt x="199" y="112"/>
                  <a:pt x="204" y="109"/>
                  <a:pt x="205" y="107"/>
                </a:cubicBezTo>
                <a:cubicBezTo>
                  <a:pt x="203" y="109"/>
                  <a:pt x="201" y="110"/>
                  <a:pt x="198" y="111"/>
                </a:cubicBezTo>
                <a:close/>
                <a:moveTo>
                  <a:pt x="185" y="86"/>
                </a:moveTo>
                <a:cubicBezTo>
                  <a:pt x="185" y="86"/>
                  <a:pt x="189" y="84"/>
                  <a:pt x="188" y="84"/>
                </a:cubicBezTo>
                <a:cubicBezTo>
                  <a:pt x="184" y="85"/>
                  <a:pt x="184" y="87"/>
                  <a:pt x="183" y="89"/>
                </a:cubicBezTo>
                <a:cubicBezTo>
                  <a:pt x="184" y="88"/>
                  <a:pt x="184" y="88"/>
                  <a:pt x="184" y="88"/>
                </a:cubicBezTo>
                <a:cubicBezTo>
                  <a:pt x="187" y="87"/>
                  <a:pt x="190" y="84"/>
                  <a:pt x="188" y="84"/>
                </a:cubicBezTo>
                <a:cubicBezTo>
                  <a:pt x="188" y="84"/>
                  <a:pt x="186" y="86"/>
                  <a:pt x="185" y="86"/>
                </a:cubicBezTo>
                <a:close/>
                <a:moveTo>
                  <a:pt x="175" y="77"/>
                </a:moveTo>
                <a:cubicBezTo>
                  <a:pt x="177" y="75"/>
                  <a:pt x="182" y="73"/>
                  <a:pt x="180" y="73"/>
                </a:cubicBezTo>
                <a:cubicBezTo>
                  <a:pt x="179" y="75"/>
                  <a:pt x="174" y="76"/>
                  <a:pt x="175" y="77"/>
                </a:cubicBezTo>
                <a:close/>
                <a:moveTo>
                  <a:pt x="186" y="115"/>
                </a:moveTo>
                <a:cubicBezTo>
                  <a:pt x="187" y="115"/>
                  <a:pt x="191" y="112"/>
                  <a:pt x="191" y="111"/>
                </a:cubicBezTo>
                <a:cubicBezTo>
                  <a:pt x="190" y="112"/>
                  <a:pt x="187" y="113"/>
                  <a:pt x="186" y="115"/>
                </a:cubicBezTo>
                <a:close/>
                <a:moveTo>
                  <a:pt x="177" y="93"/>
                </a:moveTo>
                <a:cubicBezTo>
                  <a:pt x="170" y="97"/>
                  <a:pt x="177" y="95"/>
                  <a:pt x="177" y="93"/>
                </a:cubicBezTo>
                <a:close/>
                <a:moveTo>
                  <a:pt x="183" y="114"/>
                </a:moveTo>
                <a:cubicBezTo>
                  <a:pt x="185" y="113"/>
                  <a:pt x="188" y="111"/>
                  <a:pt x="188" y="110"/>
                </a:cubicBezTo>
                <a:cubicBezTo>
                  <a:pt x="185" y="112"/>
                  <a:pt x="184" y="113"/>
                  <a:pt x="183" y="114"/>
                </a:cubicBezTo>
                <a:close/>
                <a:moveTo>
                  <a:pt x="158" y="89"/>
                </a:moveTo>
                <a:cubicBezTo>
                  <a:pt x="160" y="88"/>
                  <a:pt x="165" y="84"/>
                  <a:pt x="163" y="85"/>
                </a:cubicBezTo>
                <a:cubicBezTo>
                  <a:pt x="163" y="85"/>
                  <a:pt x="157" y="89"/>
                  <a:pt x="158" y="89"/>
                </a:cubicBezTo>
                <a:close/>
                <a:moveTo>
                  <a:pt x="166" y="104"/>
                </a:moveTo>
                <a:cubicBezTo>
                  <a:pt x="168" y="103"/>
                  <a:pt x="170" y="102"/>
                  <a:pt x="171" y="101"/>
                </a:cubicBezTo>
                <a:cubicBezTo>
                  <a:pt x="169" y="103"/>
                  <a:pt x="166" y="103"/>
                  <a:pt x="166" y="104"/>
                </a:cubicBezTo>
                <a:close/>
                <a:moveTo>
                  <a:pt x="172" y="122"/>
                </a:moveTo>
                <a:cubicBezTo>
                  <a:pt x="172" y="122"/>
                  <a:pt x="176" y="120"/>
                  <a:pt x="176" y="120"/>
                </a:cubicBezTo>
                <a:cubicBezTo>
                  <a:pt x="175" y="120"/>
                  <a:pt x="175" y="120"/>
                  <a:pt x="172" y="122"/>
                </a:cubicBezTo>
                <a:close/>
                <a:moveTo>
                  <a:pt x="142" y="97"/>
                </a:moveTo>
                <a:cubicBezTo>
                  <a:pt x="145" y="95"/>
                  <a:pt x="147" y="93"/>
                  <a:pt x="148" y="92"/>
                </a:cubicBezTo>
                <a:cubicBezTo>
                  <a:pt x="146" y="93"/>
                  <a:pt x="142" y="96"/>
                  <a:pt x="142" y="97"/>
                </a:cubicBezTo>
                <a:close/>
                <a:moveTo>
                  <a:pt x="155" y="112"/>
                </a:moveTo>
                <a:cubicBezTo>
                  <a:pt x="155" y="112"/>
                  <a:pt x="156" y="111"/>
                  <a:pt x="156" y="111"/>
                </a:cubicBezTo>
                <a:cubicBezTo>
                  <a:pt x="155" y="112"/>
                  <a:pt x="156" y="112"/>
                  <a:pt x="157" y="111"/>
                </a:cubicBezTo>
                <a:cubicBezTo>
                  <a:pt x="157" y="111"/>
                  <a:pt x="158" y="110"/>
                  <a:pt x="158" y="109"/>
                </a:cubicBezTo>
                <a:cubicBezTo>
                  <a:pt x="157" y="110"/>
                  <a:pt x="155" y="111"/>
                  <a:pt x="155" y="112"/>
                </a:cubicBezTo>
                <a:close/>
                <a:moveTo>
                  <a:pt x="164" y="129"/>
                </a:moveTo>
                <a:cubicBezTo>
                  <a:pt x="165" y="128"/>
                  <a:pt x="170" y="125"/>
                  <a:pt x="169" y="124"/>
                </a:cubicBezTo>
                <a:cubicBezTo>
                  <a:pt x="167" y="126"/>
                  <a:pt x="165" y="127"/>
                  <a:pt x="164" y="129"/>
                </a:cubicBezTo>
                <a:close/>
                <a:moveTo>
                  <a:pt x="153" y="112"/>
                </a:moveTo>
                <a:cubicBezTo>
                  <a:pt x="155" y="111"/>
                  <a:pt x="158" y="109"/>
                  <a:pt x="157" y="109"/>
                </a:cubicBezTo>
                <a:cubicBezTo>
                  <a:pt x="154" y="110"/>
                  <a:pt x="154" y="111"/>
                  <a:pt x="153" y="112"/>
                </a:cubicBezTo>
                <a:close/>
                <a:moveTo>
                  <a:pt x="164" y="125"/>
                </a:moveTo>
                <a:cubicBezTo>
                  <a:pt x="165" y="124"/>
                  <a:pt x="167" y="122"/>
                  <a:pt x="167" y="122"/>
                </a:cubicBezTo>
                <a:cubicBezTo>
                  <a:pt x="166" y="122"/>
                  <a:pt x="162" y="125"/>
                  <a:pt x="164" y="125"/>
                </a:cubicBezTo>
                <a:close/>
                <a:moveTo>
                  <a:pt x="162" y="131"/>
                </a:moveTo>
                <a:cubicBezTo>
                  <a:pt x="162" y="131"/>
                  <a:pt x="161" y="132"/>
                  <a:pt x="161" y="133"/>
                </a:cubicBezTo>
                <a:cubicBezTo>
                  <a:pt x="164" y="130"/>
                  <a:pt x="164" y="130"/>
                  <a:pt x="164" y="130"/>
                </a:cubicBezTo>
                <a:cubicBezTo>
                  <a:pt x="162" y="131"/>
                  <a:pt x="170" y="126"/>
                  <a:pt x="167" y="127"/>
                </a:cubicBezTo>
                <a:cubicBezTo>
                  <a:pt x="165" y="129"/>
                  <a:pt x="163" y="130"/>
                  <a:pt x="162" y="131"/>
                </a:cubicBezTo>
                <a:close/>
                <a:moveTo>
                  <a:pt x="153" y="115"/>
                </a:moveTo>
                <a:cubicBezTo>
                  <a:pt x="153" y="115"/>
                  <a:pt x="154" y="114"/>
                  <a:pt x="153" y="114"/>
                </a:cubicBezTo>
                <a:cubicBezTo>
                  <a:pt x="149" y="118"/>
                  <a:pt x="155" y="114"/>
                  <a:pt x="153" y="116"/>
                </a:cubicBezTo>
                <a:cubicBezTo>
                  <a:pt x="155" y="115"/>
                  <a:pt x="155" y="115"/>
                  <a:pt x="155" y="115"/>
                </a:cubicBezTo>
                <a:cubicBezTo>
                  <a:pt x="155" y="115"/>
                  <a:pt x="155" y="114"/>
                  <a:pt x="155" y="114"/>
                </a:cubicBezTo>
                <a:cubicBezTo>
                  <a:pt x="154" y="115"/>
                  <a:pt x="153" y="115"/>
                  <a:pt x="153" y="115"/>
                </a:cubicBezTo>
                <a:close/>
                <a:moveTo>
                  <a:pt x="132" y="105"/>
                </a:moveTo>
                <a:cubicBezTo>
                  <a:pt x="135" y="103"/>
                  <a:pt x="140" y="99"/>
                  <a:pt x="140" y="98"/>
                </a:cubicBezTo>
                <a:cubicBezTo>
                  <a:pt x="136" y="101"/>
                  <a:pt x="133" y="104"/>
                  <a:pt x="132" y="105"/>
                </a:cubicBezTo>
                <a:close/>
                <a:moveTo>
                  <a:pt x="158" y="134"/>
                </a:moveTo>
                <a:cubicBezTo>
                  <a:pt x="159" y="132"/>
                  <a:pt x="163" y="130"/>
                  <a:pt x="163" y="130"/>
                </a:cubicBezTo>
                <a:cubicBezTo>
                  <a:pt x="161" y="131"/>
                  <a:pt x="157" y="133"/>
                  <a:pt x="158" y="134"/>
                </a:cubicBezTo>
                <a:close/>
                <a:moveTo>
                  <a:pt x="149" y="141"/>
                </a:moveTo>
                <a:cubicBezTo>
                  <a:pt x="151" y="141"/>
                  <a:pt x="153" y="139"/>
                  <a:pt x="153" y="138"/>
                </a:cubicBezTo>
                <a:cubicBezTo>
                  <a:pt x="154" y="138"/>
                  <a:pt x="157" y="136"/>
                  <a:pt x="158" y="135"/>
                </a:cubicBezTo>
                <a:cubicBezTo>
                  <a:pt x="155" y="136"/>
                  <a:pt x="151" y="139"/>
                  <a:pt x="149" y="141"/>
                </a:cubicBezTo>
                <a:close/>
                <a:moveTo>
                  <a:pt x="132" y="110"/>
                </a:moveTo>
                <a:cubicBezTo>
                  <a:pt x="132" y="108"/>
                  <a:pt x="128" y="112"/>
                  <a:pt x="127" y="113"/>
                </a:cubicBezTo>
                <a:cubicBezTo>
                  <a:pt x="126" y="114"/>
                  <a:pt x="128" y="114"/>
                  <a:pt x="129" y="112"/>
                </a:cubicBezTo>
                <a:cubicBezTo>
                  <a:pt x="129" y="111"/>
                  <a:pt x="131" y="110"/>
                  <a:pt x="131" y="110"/>
                </a:cubicBezTo>
                <a:cubicBezTo>
                  <a:pt x="131" y="110"/>
                  <a:pt x="131" y="110"/>
                  <a:pt x="132" y="110"/>
                </a:cubicBezTo>
                <a:close/>
                <a:moveTo>
                  <a:pt x="137" y="153"/>
                </a:moveTo>
                <a:cubicBezTo>
                  <a:pt x="139" y="150"/>
                  <a:pt x="143" y="148"/>
                  <a:pt x="143" y="147"/>
                </a:cubicBezTo>
                <a:cubicBezTo>
                  <a:pt x="140" y="149"/>
                  <a:pt x="138" y="151"/>
                  <a:pt x="137" y="153"/>
                </a:cubicBezTo>
                <a:close/>
                <a:moveTo>
                  <a:pt x="105" y="131"/>
                </a:moveTo>
                <a:cubicBezTo>
                  <a:pt x="110" y="128"/>
                  <a:pt x="114" y="123"/>
                  <a:pt x="118" y="120"/>
                </a:cubicBezTo>
                <a:cubicBezTo>
                  <a:pt x="117" y="119"/>
                  <a:pt x="117" y="119"/>
                  <a:pt x="117" y="119"/>
                </a:cubicBezTo>
                <a:cubicBezTo>
                  <a:pt x="113" y="123"/>
                  <a:pt x="107" y="128"/>
                  <a:pt x="105" y="131"/>
                </a:cubicBezTo>
                <a:close/>
                <a:moveTo>
                  <a:pt x="144" y="153"/>
                </a:moveTo>
                <a:cubicBezTo>
                  <a:pt x="144" y="154"/>
                  <a:pt x="143" y="155"/>
                  <a:pt x="143" y="155"/>
                </a:cubicBezTo>
                <a:cubicBezTo>
                  <a:pt x="146" y="153"/>
                  <a:pt x="146" y="153"/>
                  <a:pt x="146" y="153"/>
                </a:cubicBezTo>
                <a:cubicBezTo>
                  <a:pt x="145" y="153"/>
                  <a:pt x="146" y="152"/>
                  <a:pt x="144" y="153"/>
                </a:cubicBezTo>
                <a:close/>
                <a:moveTo>
                  <a:pt x="124" y="137"/>
                </a:moveTo>
                <a:cubicBezTo>
                  <a:pt x="125" y="137"/>
                  <a:pt x="126" y="136"/>
                  <a:pt x="126" y="136"/>
                </a:cubicBezTo>
                <a:cubicBezTo>
                  <a:pt x="125" y="136"/>
                  <a:pt x="123" y="138"/>
                  <a:pt x="122" y="139"/>
                </a:cubicBezTo>
                <a:cubicBezTo>
                  <a:pt x="121" y="140"/>
                  <a:pt x="121" y="140"/>
                  <a:pt x="122" y="140"/>
                </a:cubicBezTo>
                <a:cubicBezTo>
                  <a:pt x="124" y="138"/>
                  <a:pt x="123" y="138"/>
                  <a:pt x="124" y="137"/>
                </a:cubicBezTo>
                <a:close/>
                <a:moveTo>
                  <a:pt x="112" y="136"/>
                </a:moveTo>
                <a:cubicBezTo>
                  <a:pt x="109" y="139"/>
                  <a:pt x="114" y="135"/>
                  <a:pt x="111" y="138"/>
                </a:cubicBezTo>
                <a:cubicBezTo>
                  <a:pt x="113" y="136"/>
                  <a:pt x="113" y="136"/>
                  <a:pt x="115" y="135"/>
                </a:cubicBezTo>
                <a:cubicBezTo>
                  <a:pt x="115" y="135"/>
                  <a:pt x="116" y="134"/>
                  <a:pt x="115" y="134"/>
                </a:cubicBezTo>
                <a:cubicBezTo>
                  <a:pt x="113" y="136"/>
                  <a:pt x="114" y="134"/>
                  <a:pt x="112" y="136"/>
                </a:cubicBezTo>
                <a:close/>
                <a:moveTo>
                  <a:pt x="125" y="156"/>
                </a:moveTo>
                <a:cubicBezTo>
                  <a:pt x="126" y="156"/>
                  <a:pt x="128" y="154"/>
                  <a:pt x="129" y="152"/>
                </a:cubicBezTo>
                <a:cubicBezTo>
                  <a:pt x="128" y="153"/>
                  <a:pt x="126" y="154"/>
                  <a:pt x="125" y="156"/>
                </a:cubicBezTo>
                <a:close/>
                <a:moveTo>
                  <a:pt x="113" y="150"/>
                </a:moveTo>
                <a:cubicBezTo>
                  <a:pt x="117" y="147"/>
                  <a:pt x="116" y="148"/>
                  <a:pt x="120" y="145"/>
                </a:cubicBezTo>
                <a:cubicBezTo>
                  <a:pt x="118" y="145"/>
                  <a:pt x="121" y="143"/>
                  <a:pt x="120" y="143"/>
                </a:cubicBezTo>
                <a:cubicBezTo>
                  <a:pt x="119" y="145"/>
                  <a:pt x="113" y="149"/>
                  <a:pt x="113" y="150"/>
                </a:cubicBezTo>
                <a:close/>
                <a:moveTo>
                  <a:pt x="112" y="138"/>
                </a:moveTo>
                <a:cubicBezTo>
                  <a:pt x="110" y="140"/>
                  <a:pt x="110" y="138"/>
                  <a:pt x="108" y="140"/>
                </a:cubicBezTo>
                <a:cubicBezTo>
                  <a:pt x="107" y="142"/>
                  <a:pt x="109" y="140"/>
                  <a:pt x="110" y="141"/>
                </a:cubicBezTo>
                <a:cubicBezTo>
                  <a:pt x="111" y="140"/>
                  <a:pt x="114" y="137"/>
                  <a:pt x="112" y="138"/>
                </a:cubicBezTo>
                <a:close/>
                <a:moveTo>
                  <a:pt x="96" y="141"/>
                </a:moveTo>
                <a:cubicBezTo>
                  <a:pt x="99" y="138"/>
                  <a:pt x="99" y="138"/>
                  <a:pt x="99" y="138"/>
                </a:cubicBezTo>
                <a:cubicBezTo>
                  <a:pt x="98" y="137"/>
                  <a:pt x="98" y="137"/>
                  <a:pt x="98" y="137"/>
                </a:cubicBezTo>
                <a:cubicBezTo>
                  <a:pt x="96" y="139"/>
                  <a:pt x="97" y="139"/>
                  <a:pt x="96" y="141"/>
                </a:cubicBezTo>
                <a:close/>
                <a:moveTo>
                  <a:pt x="119" y="170"/>
                </a:moveTo>
                <a:cubicBezTo>
                  <a:pt x="119" y="171"/>
                  <a:pt x="120" y="168"/>
                  <a:pt x="120" y="169"/>
                </a:cubicBezTo>
                <a:cubicBezTo>
                  <a:pt x="121" y="168"/>
                  <a:pt x="125" y="165"/>
                  <a:pt x="123" y="166"/>
                </a:cubicBezTo>
                <a:cubicBezTo>
                  <a:pt x="121" y="168"/>
                  <a:pt x="121" y="168"/>
                  <a:pt x="119" y="170"/>
                </a:cubicBezTo>
                <a:close/>
                <a:moveTo>
                  <a:pt x="111" y="161"/>
                </a:moveTo>
                <a:cubicBezTo>
                  <a:pt x="113" y="159"/>
                  <a:pt x="114" y="159"/>
                  <a:pt x="115" y="158"/>
                </a:cubicBezTo>
                <a:cubicBezTo>
                  <a:pt x="114" y="158"/>
                  <a:pt x="115" y="157"/>
                  <a:pt x="114" y="157"/>
                </a:cubicBezTo>
                <a:cubicBezTo>
                  <a:pt x="113" y="159"/>
                  <a:pt x="111" y="160"/>
                  <a:pt x="111" y="161"/>
                </a:cubicBezTo>
                <a:close/>
                <a:moveTo>
                  <a:pt x="85" y="151"/>
                </a:moveTo>
                <a:cubicBezTo>
                  <a:pt x="83" y="153"/>
                  <a:pt x="82" y="154"/>
                  <a:pt x="81" y="155"/>
                </a:cubicBezTo>
                <a:cubicBezTo>
                  <a:pt x="81" y="156"/>
                  <a:pt x="81" y="156"/>
                  <a:pt x="81" y="156"/>
                </a:cubicBezTo>
                <a:cubicBezTo>
                  <a:pt x="81" y="156"/>
                  <a:pt x="81" y="156"/>
                  <a:pt x="81" y="156"/>
                </a:cubicBezTo>
                <a:cubicBezTo>
                  <a:pt x="82" y="156"/>
                  <a:pt x="82" y="156"/>
                  <a:pt x="82" y="156"/>
                </a:cubicBezTo>
                <a:cubicBezTo>
                  <a:pt x="83" y="155"/>
                  <a:pt x="83" y="155"/>
                  <a:pt x="83" y="155"/>
                </a:cubicBezTo>
                <a:cubicBezTo>
                  <a:pt x="84" y="154"/>
                  <a:pt x="85" y="152"/>
                  <a:pt x="86" y="151"/>
                </a:cubicBezTo>
                <a:cubicBezTo>
                  <a:pt x="89" y="149"/>
                  <a:pt x="91" y="146"/>
                  <a:pt x="93" y="143"/>
                </a:cubicBezTo>
                <a:cubicBezTo>
                  <a:pt x="90" y="146"/>
                  <a:pt x="87" y="149"/>
                  <a:pt x="85" y="151"/>
                </a:cubicBezTo>
                <a:close/>
                <a:moveTo>
                  <a:pt x="88" y="156"/>
                </a:moveTo>
                <a:cubicBezTo>
                  <a:pt x="90" y="154"/>
                  <a:pt x="91" y="154"/>
                  <a:pt x="93" y="152"/>
                </a:cubicBezTo>
                <a:cubicBezTo>
                  <a:pt x="93" y="151"/>
                  <a:pt x="93" y="150"/>
                  <a:pt x="94" y="149"/>
                </a:cubicBezTo>
                <a:cubicBezTo>
                  <a:pt x="91" y="152"/>
                  <a:pt x="87" y="156"/>
                  <a:pt x="88" y="156"/>
                </a:cubicBezTo>
                <a:close/>
                <a:moveTo>
                  <a:pt x="86" y="154"/>
                </a:moveTo>
                <a:cubicBezTo>
                  <a:pt x="88" y="153"/>
                  <a:pt x="87" y="154"/>
                  <a:pt x="89" y="152"/>
                </a:cubicBezTo>
                <a:cubicBezTo>
                  <a:pt x="89" y="152"/>
                  <a:pt x="89" y="152"/>
                  <a:pt x="90" y="151"/>
                </a:cubicBezTo>
                <a:cubicBezTo>
                  <a:pt x="89" y="151"/>
                  <a:pt x="89" y="151"/>
                  <a:pt x="90" y="151"/>
                </a:cubicBezTo>
                <a:cubicBezTo>
                  <a:pt x="90" y="150"/>
                  <a:pt x="90" y="150"/>
                  <a:pt x="90" y="150"/>
                </a:cubicBezTo>
                <a:cubicBezTo>
                  <a:pt x="89" y="152"/>
                  <a:pt x="86" y="154"/>
                  <a:pt x="86" y="154"/>
                </a:cubicBezTo>
                <a:close/>
                <a:moveTo>
                  <a:pt x="96" y="160"/>
                </a:moveTo>
                <a:cubicBezTo>
                  <a:pt x="96" y="161"/>
                  <a:pt x="94" y="163"/>
                  <a:pt x="94" y="164"/>
                </a:cubicBezTo>
                <a:cubicBezTo>
                  <a:pt x="96" y="162"/>
                  <a:pt x="96" y="161"/>
                  <a:pt x="98" y="160"/>
                </a:cubicBezTo>
                <a:cubicBezTo>
                  <a:pt x="97" y="159"/>
                  <a:pt x="97" y="160"/>
                  <a:pt x="96" y="160"/>
                </a:cubicBezTo>
                <a:close/>
                <a:moveTo>
                  <a:pt x="95" y="158"/>
                </a:moveTo>
                <a:cubicBezTo>
                  <a:pt x="95" y="158"/>
                  <a:pt x="95" y="158"/>
                  <a:pt x="95" y="158"/>
                </a:cubicBezTo>
                <a:cubicBezTo>
                  <a:pt x="93" y="159"/>
                  <a:pt x="94" y="159"/>
                  <a:pt x="92" y="160"/>
                </a:cubicBezTo>
                <a:cubicBezTo>
                  <a:pt x="93" y="161"/>
                  <a:pt x="93" y="161"/>
                  <a:pt x="93" y="161"/>
                </a:cubicBezTo>
                <a:cubicBezTo>
                  <a:pt x="94" y="159"/>
                  <a:pt x="94" y="160"/>
                  <a:pt x="95" y="158"/>
                </a:cubicBezTo>
                <a:close/>
                <a:moveTo>
                  <a:pt x="85" y="163"/>
                </a:moveTo>
                <a:cubicBezTo>
                  <a:pt x="86" y="162"/>
                  <a:pt x="86" y="162"/>
                  <a:pt x="86" y="162"/>
                </a:cubicBezTo>
                <a:cubicBezTo>
                  <a:pt x="86" y="162"/>
                  <a:pt x="85" y="162"/>
                  <a:pt x="85" y="163"/>
                </a:cubicBezTo>
                <a:close/>
                <a:moveTo>
                  <a:pt x="91" y="167"/>
                </a:moveTo>
                <a:cubicBezTo>
                  <a:pt x="91" y="167"/>
                  <a:pt x="91" y="167"/>
                  <a:pt x="91" y="168"/>
                </a:cubicBezTo>
                <a:cubicBezTo>
                  <a:pt x="92" y="168"/>
                  <a:pt x="92" y="168"/>
                  <a:pt x="92" y="167"/>
                </a:cubicBezTo>
                <a:cubicBezTo>
                  <a:pt x="92" y="167"/>
                  <a:pt x="92" y="167"/>
                  <a:pt x="92" y="167"/>
                </a:cubicBezTo>
                <a:cubicBezTo>
                  <a:pt x="92" y="167"/>
                  <a:pt x="91" y="166"/>
                  <a:pt x="91" y="167"/>
                </a:cubicBezTo>
                <a:close/>
                <a:moveTo>
                  <a:pt x="101" y="179"/>
                </a:moveTo>
                <a:cubicBezTo>
                  <a:pt x="101" y="179"/>
                  <a:pt x="101" y="179"/>
                  <a:pt x="102" y="180"/>
                </a:cubicBezTo>
                <a:cubicBezTo>
                  <a:pt x="102" y="179"/>
                  <a:pt x="102" y="178"/>
                  <a:pt x="103" y="178"/>
                </a:cubicBezTo>
                <a:cubicBezTo>
                  <a:pt x="103" y="178"/>
                  <a:pt x="103" y="178"/>
                  <a:pt x="103" y="177"/>
                </a:cubicBezTo>
                <a:cubicBezTo>
                  <a:pt x="102" y="178"/>
                  <a:pt x="102" y="178"/>
                  <a:pt x="101" y="179"/>
                </a:cubicBezTo>
                <a:close/>
                <a:moveTo>
                  <a:pt x="111" y="187"/>
                </a:moveTo>
                <a:cubicBezTo>
                  <a:pt x="111" y="188"/>
                  <a:pt x="112" y="187"/>
                  <a:pt x="112" y="187"/>
                </a:cubicBezTo>
                <a:cubicBezTo>
                  <a:pt x="111" y="187"/>
                  <a:pt x="112" y="187"/>
                  <a:pt x="112" y="186"/>
                </a:cubicBezTo>
                <a:cubicBezTo>
                  <a:pt x="111" y="186"/>
                  <a:pt x="112" y="187"/>
                  <a:pt x="111" y="187"/>
                </a:cubicBezTo>
                <a:close/>
                <a:moveTo>
                  <a:pt x="100" y="178"/>
                </a:moveTo>
                <a:cubicBezTo>
                  <a:pt x="100" y="179"/>
                  <a:pt x="101" y="179"/>
                  <a:pt x="101" y="178"/>
                </a:cubicBezTo>
                <a:cubicBezTo>
                  <a:pt x="101" y="178"/>
                  <a:pt x="101" y="178"/>
                  <a:pt x="101" y="178"/>
                </a:cubicBezTo>
                <a:cubicBezTo>
                  <a:pt x="101" y="178"/>
                  <a:pt x="101" y="178"/>
                  <a:pt x="101" y="178"/>
                </a:cubicBezTo>
                <a:cubicBezTo>
                  <a:pt x="101" y="178"/>
                  <a:pt x="100" y="178"/>
                  <a:pt x="100" y="178"/>
                </a:cubicBezTo>
                <a:close/>
                <a:moveTo>
                  <a:pt x="101" y="180"/>
                </a:moveTo>
                <a:cubicBezTo>
                  <a:pt x="101" y="179"/>
                  <a:pt x="101" y="181"/>
                  <a:pt x="102" y="180"/>
                </a:cubicBezTo>
                <a:cubicBezTo>
                  <a:pt x="102" y="180"/>
                  <a:pt x="101" y="179"/>
                  <a:pt x="101" y="179"/>
                </a:cubicBezTo>
                <a:cubicBezTo>
                  <a:pt x="101" y="179"/>
                  <a:pt x="100" y="180"/>
                  <a:pt x="101" y="180"/>
                </a:cubicBezTo>
                <a:close/>
                <a:moveTo>
                  <a:pt x="76" y="157"/>
                </a:moveTo>
                <a:cubicBezTo>
                  <a:pt x="76" y="157"/>
                  <a:pt x="77" y="156"/>
                  <a:pt x="76" y="156"/>
                </a:cubicBezTo>
                <a:cubicBezTo>
                  <a:pt x="76" y="156"/>
                  <a:pt x="76" y="157"/>
                  <a:pt x="76" y="157"/>
                </a:cubicBezTo>
                <a:close/>
                <a:moveTo>
                  <a:pt x="99" y="179"/>
                </a:moveTo>
                <a:cubicBezTo>
                  <a:pt x="99" y="178"/>
                  <a:pt x="100" y="180"/>
                  <a:pt x="100" y="179"/>
                </a:cubicBezTo>
                <a:cubicBezTo>
                  <a:pt x="99" y="179"/>
                  <a:pt x="100" y="179"/>
                  <a:pt x="100" y="178"/>
                </a:cubicBezTo>
                <a:cubicBezTo>
                  <a:pt x="100" y="178"/>
                  <a:pt x="99" y="179"/>
                  <a:pt x="99" y="179"/>
                </a:cubicBezTo>
                <a:close/>
                <a:moveTo>
                  <a:pt x="104" y="186"/>
                </a:moveTo>
                <a:cubicBezTo>
                  <a:pt x="105" y="185"/>
                  <a:pt x="105" y="185"/>
                  <a:pt x="105" y="185"/>
                </a:cubicBezTo>
                <a:cubicBezTo>
                  <a:pt x="105" y="184"/>
                  <a:pt x="104" y="185"/>
                  <a:pt x="104" y="186"/>
                </a:cubicBezTo>
                <a:close/>
                <a:moveTo>
                  <a:pt x="100" y="181"/>
                </a:moveTo>
                <a:cubicBezTo>
                  <a:pt x="100" y="181"/>
                  <a:pt x="100" y="181"/>
                  <a:pt x="100" y="181"/>
                </a:cubicBezTo>
                <a:cubicBezTo>
                  <a:pt x="100" y="181"/>
                  <a:pt x="100" y="181"/>
                  <a:pt x="100" y="181"/>
                </a:cubicBezTo>
                <a:cubicBezTo>
                  <a:pt x="100" y="181"/>
                  <a:pt x="101" y="181"/>
                  <a:pt x="101" y="181"/>
                </a:cubicBezTo>
                <a:cubicBezTo>
                  <a:pt x="100" y="181"/>
                  <a:pt x="100" y="180"/>
                  <a:pt x="100" y="181"/>
                </a:cubicBezTo>
                <a:close/>
                <a:moveTo>
                  <a:pt x="108" y="192"/>
                </a:moveTo>
                <a:cubicBezTo>
                  <a:pt x="108" y="191"/>
                  <a:pt x="109" y="190"/>
                  <a:pt x="109" y="190"/>
                </a:cubicBezTo>
                <a:cubicBezTo>
                  <a:pt x="108" y="191"/>
                  <a:pt x="107" y="191"/>
                  <a:pt x="108" y="192"/>
                </a:cubicBezTo>
                <a:close/>
                <a:moveTo>
                  <a:pt x="76" y="161"/>
                </a:moveTo>
                <a:cubicBezTo>
                  <a:pt x="76" y="161"/>
                  <a:pt x="77" y="162"/>
                  <a:pt x="77" y="161"/>
                </a:cubicBezTo>
                <a:cubicBezTo>
                  <a:pt x="77" y="161"/>
                  <a:pt x="77" y="161"/>
                  <a:pt x="77" y="161"/>
                </a:cubicBezTo>
                <a:cubicBezTo>
                  <a:pt x="77" y="161"/>
                  <a:pt x="78" y="161"/>
                  <a:pt x="77" y="161"/>
                </a:cubicBezTo>
                <a:cubicBezTo>
                  <a:pt x="77" y="161"/>
                  <a:pt x="77" y="161"/>
                  <a:pt x="76" y="161"/>
                </a:cubicBezTo>
                <a:close/>
                <a:moveTo>
                  <a:pt x="99" y="182"/>
                </a:moveTo>
                <a:cubicBezTo>
                  <a:pt x="99" y="182"/>
                  <a:pt x="99" y="182"/>
                  <a:pt x="99" y="182"/>
                </a:cubicBezTo>
                <a:cubicBezTo>
                  <a:pt x="100" y="182"/>
                  <a:pt x="100" y="182"/>
                  <a:pt x="100" y="181"/>
                </a:cubicBezTo>
                <a:cubicBezTo>
                  <a:pt x="99" y="181"/>
                  <a:pt x="99" y="182"/>
                  <a:pt x="99" y="182"/>
                </a:cubicBezTo>
                <a:close/>
                <a:moveTo>
                  <a:pt x="102" y="184"/>
                </a:moveTo>
                <a:cubicBezTo>
                  <a:pt x="102" y="184"/>
                  <a:pt x="102" y="185"/>
                  <a:pt x="102" y="185"/>
                </a:cubicBezTo>
                <a:cubicBezTo>
                  <a:pt x="102" y="185"/>
                  <a:pt x="102" y="185"/>
                  <a:pt x="102" y="185"/>
                </a:cubicBezTo>
                <a:cubicBezTo>
                  <a:pt x="102" y="185"/>
                  <a:pt x="103" y="185"/>
                  <a:pt x="103" y="184"/>
                </a:cubicBezTo>
                <a:cubicBezTo>
                  <a:pt x="103" y="185"/>
                  <a:pt x="102" y="184"/>
                  <a:pt x="102" y="184"/>
                </a:cubicBezTo>
                <a:close/>
                <a:moveTo>
                  <a:pt x="103" y="187"/>
                </a:moveTo>
                <a:cubicBezTo>
                  <a:pt x="104" y="186"/>
                  <a:pt x="104" y="186"/>
                  <a:pt x="104" y="185"/>
                </a:cubicBezTo>
                <a:cubicBezTo>
                  <a:pt x="104" y="186"/>
                  <a:pt x="103" y="186"/>
                  <a:pt x="103" y="187"/>
                </a:cubicBezTo>
                <a:close/>
                <a:moveTo>
                  <a:pt x="99" y="185"/>
                </a:moveTo>
                <a:cubicBezTo>
                  <a:pt x="99" y="185"/>
                  <a:pt x="100" y="185"/>
                  <a:pt x="100" y="185"/>
                </a:cubicBezTo>
                <a:cubicBezTo>
                  <a:pt x="100" y="185"/>
                  <a:pt x="101" y="185"/>
                  <a:pt x="101" y="186"/>
                </a:cubicBezTo>
                <a:cubicBezTo>
                  <a:pt x="102" y="186"/>
                  <a:pt x="100" y="184"/>
                  <a:pt x="102" y="184"/>
                </a:cubicBezTo>
                <a:cubicBezTo>
                  <a:pt x="101" y="184"/>
                  <a:pt x="101" y="184"/>
                  <a:pt x="101" y="183"/>
                </a:cubicBezTo>
                <a:cubicBezTo>
                  <a:pt x="100" y="184"/>
                  <a:pt x="99" y="184"/>
                  <a:pt x="99" y="185"/>
                </a:cubicBezTo>
                <a:close/>
                <a:moveTo>
                  <a:pt x="84" y="169"/>
                </a:moveTo>
                <a:cubicBezTo>
                  <a:pt x="84" y="169"/>
                  <a:pt x="85" y="169"/>
                  <a:pt x="85" y="168"/>
                </a:cubicBezTo>
                <a:cubicBezTo>
                  <a:pt x="85" y="169"/>
                  <a:pt x="84" y="169"/>
                  <a:pt x="84" y="169"/>
                </a:cubicBezTo>
                <a:close/>
                <a:moveTo>
                  <a:pt x="97" y="181"/>
                </a:moveTo>
                <a:cubicBezTo>
                  <a:pt x="98" y="181"/>
                  <a:pt x="97" y="182"/>
                  <a:pt x="98" y="182"/>
                </a:cubicBezTo>
                <a:cubicBezTo>
                  <a:pt x="98" y="181"/>
                  <a:pt x="98" y="181"/>
                  <a:pt x="98" y="181"/>
                </a:cubicBezTo>
                <a:cubicBezTo>
                  <a:pt x="98" y="181"/>
                  <a:pt x="98" y="181"/>
                  <a:pt x="97" y="181"/>
                </a:cubicBezTo>
                <a:close/>
                <a:moveTo>
                  <a:pt x="105" y="194"/>
                </a:moveTo>
                <a:cubicBezTo>
                  <a:pt x="106" y="194"/>
                  <a:pt x="106" y="192"/>
                  <a:pt x="107" y="192"/>
                </a:cubicBezTo>
                <a:cubicBezTo>
                  <a:pt x="107" y="192"/>
                  <a:pt x="107" y="192"/>
                  <a:pt x="107" y="192"/>
                </a:cubicBezTo>
                <a:cubicBezTo>
                  <a:pt x="106" y="192"/>
                  <a:pt x="105" y="193"/>
                  <a:pt x="105" y="194"/>
                </a:cubicBezTo>
                <a:close/>
                <a:moveTo>
                  <a:pt x="91" y="184"/>
                </a:moveTo>
                <a:cubicBezTo>
                  <a:pt x="92" y="184"/>
                  <a:pt x="91" y="185"/>
                  <a:pt x="91" y="185"/>
                </a:cubicBezTo>
                <a:cubicBezTo>
                  <a:pt x="92" y="185"/>
                  <a:pt x="92" y="184"/>
                  <a:pt x="93" y="184"/>
                </a:cubicBezTo>
                <a:cubicBezTo>
                  <a:pt x="92" y="184"/>
                  <a:pt x="92" y="184"/>
                  <a:pt x="92" y="183"/>
                </a:cubicBezTo>
                <a:cubicBezTo>
                  <a:pt x="92" y="184"/>
                  <a:pt x="92" y="184"/>
                  <a:pt x="91" y="184"/>
                </a:cubicBezTo>
                <a:close/>
                <a:moveTo>
                  <a:pt x="72" y="169"/>
                </a:moveTo>
                <a:cubicBezTo>
                  <a:pt x="73" y="170"/>
                  <a:pt x="73" y="170"/>
                  <a:pt x="73" y="170"/>
                </a:cubicBezTo>
                <a:cubicBezTo>
                  <a:pt x="73" y="169"/>
                  <a:pt x="75" y="168"/>
                  <a:pt x="74" y="167"/>
                </a:cubicBezTo>
                <a:cubicBezTo>
                  <a:pt x="73" y="168"/>
                  <a:pt x="73" y="169"/>
                  <a:pt x="72" y="169"/>
                </a:cubicBezTo>
                <a:close/>
                <a:moveTo>
                  <a:pt x="74" y="170"/>
                </a:moveTo>
                <a:cubicBezTo>
                  <a:pt x="75" y="170"/>
                  <a:pt x="76" y="169"/>
                  <a:pt x="76" y="168"/>
                </a:cubicBezTo>
                <a:cubicBezTo>
                  <a:pt x="75" y="169"/>
                  <a:pt x="74" y="170"/>
                  <a:pt x="74" y="170"/>
                </a:cubicBezTo>
                <a:close/>
                <a:moveTo>
                  <a:pt x="88" y="184"/>
                </a:moveTo>
                <a:cubicBezTo>
                  <a:pt x="89" y="185"/>
                  <a:pt x="89" y="185"/>
                  <a:pt x="89" y="185"/>
                </a:cubicBezTo>
                <a:cubicBezTo>
                  <a:pt x="90" y="184"/>
                  <a:pt x="90" y="184"/>
                  <a:pt x="90" y="183"/>
                </a:cubicBezTo>
                <a:cubicBezTo>
                  <a:pt x="90" y="183"/>
                  <a:pt x="89" y="184"/>
                  <a:pt x="88" y="184"/>
                </a:cubicBezTo>
                <a:close/>
                <a:moveTo>
                  <a:pt x="71" y="168"/>
                </a:moveTo>
                <a:cubicBezTo>
                  <a:pt x="71" y="168"/>
                  <a:pt x="71" y="167"/>
                  <a:pt x="71" y="167"/>
                </a:cubicBezTo>
                <a:cubicBezTo>
                  <a:pt x="71" y="167"/>
                  <a:pt x="71" y="168"/>
                  <a:pt x="71" y="168"/>
                </a:cubicBezTo>
                <a:close/>
                <a:moveTo>
                  <a:pt x="89" y="187"/>
                </a:moveTo>
                <a:cubicBezTo>
                  <a:pt x="90" y="188"/>
                  <a:pt x="90" y="187"/>
                  <a:pt x="90" y="187"/>
                </a:cubicBezTo>
                <a:cubicBezTo>
                  <a:pt x="91" y="187"/>
                  <a:pt x="91" y="186"/>
                  <a:pt x="91" y="186"/>
                </a:cubicBezTo>
                <a:cubicBezTo>
                  <a:pt x="90" y="186"/>
                  <a:pt x="90" y="187"/>
                  <a:pt x="89" y="186"/>
                </a:cubicBezTo>
                <a:cubicBezTo>
                  <a:pt x="89" y="186"/>
                  <a:pt x="90" y="187"/>
                  <a:pt x="89" y="187"/>
                </a:cubicBezTo>
                <a:close/>
                <a:moveTo>
                  <a:pt x="84" y="182"/>
                </a:moveTo>
                <a:cubicBezTo>
                  <a:pt x="84" y="182"/>
                  <a:pt x="85" y="180"/>
                  <a:pt x="84" y="180"/>
                </a:cubicBezTo>
                <a:cubicBezTo>
                  <a:pt x="84" y="181"/>
                  <a:pt x="83" y="181"/>
                  <a:pt x="84" y="182"/>
                </a:cubicBezTo>
                <a:close/>
                <a:moveTo>
                  <a:pt x="72" y="173"/>
                </a:moveTo>
                <a:cubicBezTo>
                  <a:pt x="72" y="173"/>
                  <a:pt x="73" y="173"/>
                  <a:pt x="73" y="173"/>
                </a:cubicBezTo>
                <a:cubicBezTo>
                  <a:pt x="73" y="173"/>
                  <a:pt x="73" y="173"/>
                  <a:pt x="73" y="172"/>
                </a:cubicBezTo>
                <a:cubicBezTo>
                  <a:pt x="72" y="172"/>
                  <a:pt x="75" y="172"/>
                  <a:pt x="74" y="171"/>
                </a:cubicBezTo>
                <a:cubicBezTo>
                  <a:pt x="73" y="171"/>
                  <a:pt x="73" y="172"/>
                  <a:pt x="72" y="173"/>
                </a:cubicBezTo>
                <a:close/>
                <a:moveTo>
                  <a:pt x="97" y="197"/>
                </a:moveTo>
                <a:cubicBezTo>
                  <a:pt x="98" y="196"/>
                  <a:pt x="99" y="195"/>
                  <a:pt x="99" y="194"/>
                </a:cubicBezTo>
                <a:cubicBezTo>
                  <a:pt x="99" y="195"/>
                  <a:pt x="97" y="195"/>
                  <a:pt x="97" y="197"/>
                </a:cubicBezTo>
                <a:close/>
                <a:moveTo>
                  <a:pt x="69" y="174"/>
                </a:moveTo>
                <a:cubicBezTo>
                  <a:pt x="70" y="173"/>
                  <a:pt x="71" y="172"/>
                  <a:pt x="72" y="171"/>
                </a:cubicBezTo>
                <a:cubicBezTo>
                  <a:pt x="72" y="170"/>
                  <a:pt x="72" y="170"/>
                  <a:pt x="72" y="170"/>
                </a:cubicBezTo>
                <a:cubicBezTo>
                  <a:pt x="71" y="172"/>
                  <a:pt x="69" y="172"/>
                  <a:pt x="69" y="174"/>
                </a:cubicBezTo>
                <a:close/>
                <a:moveTo>
                  <a:pt x="91" y="189"/>
                </a:moveTo>
                <a:cubicBezTo>
                  <a:pt x="91" y="189"/>
                  <a:pt x="92" y="189"/>
                  <a:pt x="91" y="188"/>
                </a:cubicBezTo>
                <a:cubicBezTo>
                  <a:pt x="91" y="189"/>
                  <a:pt x="90" y="189"/>
                  <a:pt x="91" y="189"/>
                </a:cubicBezTo>
                <a:close/>
                <a:moveTo>
                  <a:pt x="69" y="171"/>
                </a:moveTo>
                <a:cubicBezTo>
                  <a:pt x="69" y="170"/>
                  <a:pt x="70" y="169"/>
                  <a:pt x="70" y="169"/>
                </a:cubicBezTo>
                <a:cubicBezTo>
                  <a:pt x="69" y="169"/>
                  <a:pt x="68" y="170"/>
                  <a:pt x="69" y="171"/>
                </a:cubicBezTo>
                <a:close/>
                <a:moveTo>
                  <a:pt x="67" y="172"/>
                </a:moveTo>
                <a:cubicBezTo>
                  <a:pt x="68" y="173"/>
                  <a:pt x="68" y="172"/>
                  <a:pt x="68" y="171"/>
                </a:cubicBezTo>
                <a:lnTo>
                  <a:pt x="67" y="172"/>
                </a:lnTo>
                <a:close/>
                <a:moveTo>
                  <a:pt x="96" y="198"/>
                </a:moveTo>
                <a:cubicBezTo>
                  <a:pt x="97" y="198"/>
                  <a:pt x="97" y="197"/>
                  <a:pt x="97" y="197"/>
                </a:cubicBezTo>
                <a:cubicBezTo>
                  <a:pt x="96" y="197"/>
                  <a:pt x="96" y="198"/>
                  <a:pt x="96" y="198"/>
                </a:cubicBezTo>
                <a:close/>
                <a:moveTo>
                  <a:pt x="75" y="181"/>
                </a:moveTo>
                <a:cubicBezTo>
                  <a:pt x="76" y="181"/>
                  <a:pt x="77" y="180"/>
                  <a:pt x="76" y="180"/>
                </a:cubicBezTo>
                <a:cubicBezTo>
                  <a:pt x="76" y="180"/>
                  <a:pt x="75" y="181"/>
                  <a:pt x="75" y="181"/>
                </a:cubicBezTo>
                <a:close/>
                <a:moveTo>
                  <a:pt x="90" y="195"/>
                </a:moveTo>
                <a:cubicBezTo>
                  <a:pt x="91" y="196"/>
                  <a:pt x="91" y="194"/>
                  <a:pt x="92" y="194"/>
                </a:cubicBezTo>
                <a:cubicBezTo>
                  <a:pt x="92" y="194"/>
                  <a:pt x="92" y="194"/>
                  <a:pt x="91" y="193"/>
                </a:cubicBezTo>
                <a:cubicBezTo>
                  <a:pt x="91" y="194"/>
                  <a:pt x="91" y="195"/>
                  <a:pt x="90" y="195"/>
                </a:cubicBezTo>
                <a:close/>
                <a:moveTo>
                  <a:pt x="65" y="173"/>
                </a:moveTo>
                <a:cubicBezTo>
                  <a:pt x="66" y="173"/>
                  <a:pt x="66" y="172"/>
                  <a:pt x="66" y="172"/>
                </a:cubicBezTo>
                <a:cubicBezTo>
                  <a:pt x="66" y="172"/>
                  <a:pt x="65" y="173"/>
                  <a:pt x="65" y="173"/>
                </a:cubicBezTo>
                <a:close/>
                <a:moveTo>
                  <a:pt x="67" y="176"/>
                </a:moveTo>
                <a:cubicBezTo>
                  <a:pt x="68" y="177"/>
                  <a:pt x="69" y="175"/>
                  <a:pt x="68" y="175"/>
                </a:cubicBezTo>
                <a:cubicBezTo>
                  <a:pt x="68" y="176"/>
                  <a:pt x="67" y="176"/>
                  <a:pt x="67" y="176"/>
                </a:cubicBezTo>
                <a:close/>
                <a:moveTo>
                  <a:pt x="70" y="178"/>
                </a:moveTo>
                <a:cubicBezTo>
                  <a:pt x="70" y="179"/>
                  <a:pt x="70" y="178"/>
                  <a:pt x="70" y="177"/>
                </a:cubicBezTo>
                <a:cubicBezTo>
                  <a:pt x="70" y="177"/>
                  <a:pt x="70" y="178"/>
                  <a:pt x="70" y="178"/>
                </a:cubicBezTo>
                <a:close/>
                <a:moveTo>
                  <a:pt x="88" y="196"/>
                </a:moveTo>
                <a:cubicBezTo>
                  <a:pt x="89" y="196"/>
                  <a:pt x="90" y="195"/>
                  <a:pt x="89" y="194"/>
                </a:cubicBezTo>
                <a:cubicBezTo>
                  <a:pt x="89" y="196"/>
                  <a:pt x="87" y="195"/>
                  <a:pt x="88" y="196"/>
                </a:cubicBezTo>
                <a:close/>
                <a:moveTo>
                  <a:pt x="63" y="174"/>
                </a:moveTo>
                <a:cubicBezTo>
                  <a:pt x="63" y="174"/>
                  <a:pt x="63" y="174"/>
                  <a:pt x="63" y="174"/>
                </a:cubicBezTo>
                <a:cubicBezTo>
                  <a:pt x="64" y="174"/>
                  <a:pt x="64" y="173"/>
                  <a:pt x="64" y="172"/>
                </a:cubicBezTo>
                <a:cubicBezTo>
                  <a:pt x="64" y="172"/>
                  <a:pt x="64" y="173"/>
                  <a:pt x="63" y="174"/>
                </a:cubicBezTo>
                <a:close/>
                <a:moveTo>
                  <a:pt x="87" y="195"/>
                </a:moveTo>
                <a:cubicBezTo>
                  <a:pt x="87" y="194"/>
                  <a:pt x="87" y="194"/>
                  <a:pt x="88" y="194"/>
                </a:cubicBezTo>
                <a:cubicBezTo>
                  <a:pt x="87" y="193"/>
                  <a:pt x="87" y="193"/>
                  <a:pt x="87" y="193"/>
                </a:cubicBezTo>
                <a:cubicBezTo>
                  <a:pt x="87" y="194"/>
                  <a:pt x="86" y="194"/>
                  <a:pt x="87" y="195"/>
                </a:cubicBezTo>
                <a:close/>
                <a:moveTo>
                  <a:pt x="89" y="196"/>
                </a:moveTo>
                <a:cubicBezTo>
                  <a:pt x="89" y="196"/>
                  <a:pt x="90" y="197"/>
                  <a:pt x="90" y="197"/>
                </a:cubicBezTo>
                <a:cubicBezTo>
                  <a:pt x="90" y="196"/>
                  <a:pt x="90" y="196"/>
                  <a:pt x="89" y="196"/>
                </a:cubicBezTo>
                <a:close/>
                <a:moveTo>
                  <a:pt x="70" y="180"/>
                </a:moveTo>
                <a:cubicBezTo>
                  <a:pt x="70" y="180"/>
                  <a:pt x="70" y="180"/>
                  <a:pt x="70" y="179"/>
                </a:cubicBezTo>
                <a:cubicBezTo>
                  <a:pt x="70" y="179"/>
                  <a:pt x="69" y="179"/>
                  <a:pt x="69" y="180"/>
                </a:cubicBezTo>
                <a:cubicBezTo>
                  <a:pt x="69" y="180"/>
                  <a:pt x="69" y="180"/>
                  <a:pt x="70" y="180"/>
                </a:cubicBezTo>
                <a:close/>
                <a:moveTo>
                  <a:pt x="63" y="175"/>
                </a:moveTo>
                <a:cubicBezTo>
                  <a:pt x="62" y="175"/>
                  <a:pt x="61" y="176"/>
                  <a:pt x="61" y="177"/>
                </a:cubicBezTo>
                <a:cubicBezTo>
                  <a:pt x="62" y="177"/>
                  <a:pt x="63" y="175"/>
                  <a:pt x="63" y="174"/>
                </a:cubicBezTo>
                <a:cubicBezTo>
                  <a:pt x="63" y="174"/>
                  <a:pt x="63" y="175"/>
                  <a:pt x="63" y="175"/>
                </a:cubicBezTo>
                <a:close/>
                <a:moveTo>
                  <a:pt x="88" y="201"/>
                </a:moveTo>
                <a:cubicBezTo>
                  <a:pt x="88" y="202"/>
                  <a:pt x="88" y="202"/>
                  <a:pt x="89" y="202"/>
                </a:cubicBezTo>
                <a:cubicBezTo>
                  <a:pt x="89" y="201"/>
                  <a:pt x="89" y="201"/>
                  <a:pt x="90" y="200"/>
                </a:cubicBezTo>
                <a:cubicBezTo>
                  <a:pt x="90" y="200"/>
                  <a:pt x="90" y="200"/>
                  <a:pt x="90" y="199"/>
                </a:cubicBezTo>
                <a:cubicBezTo>
                  <a:pt x="90" y="199"/>
                  <a:pt x="90" y="199"/>
                  <a:pt x="90" y="199"/>
                </a:cubicBezTo>
                <a:cubicBezTo>
                  <a:pt x="89" y="200"/>
                  <a:pt x="89" y="201"/>
                  <a:pt x="88" y="201"/>
                </a:cubicBezTo>
                <a:close/>
                <a:moveTo>
                  <a:pt x="92" y="203"/>
                </a:moveTo>
                <a:cubicBezTo>
                  <a:pt x="92" y="203"/>
                  <a:pt x="93" y="202"/>
                  <a:pt x="93" y="202"/>
                </a:cubicBezTo>
                <a:cubicBezTo>
                  <a:pt x="92" y="202"/>
                  <a:pt x="92" y="202"/>
                  <a:pt x="92" y="203"/>
                </a:cubicBezTo>
                <a:close/>
                <a:moveTo>
                  <a:pt x="62" y="177"/>
                </a:moveTo>
                <a:cubicBezTo>
                  <a:pt x="62" y="177"/>
                  <a:pt x="63" y="177"/>
                  <a:pt x="63" y="176"/>
                </a:cubicBezTo>
                <a:cubicBezTo>
                  <a:pt x="62" y="176"/>
                  <a:pt x="62" y="177"/>
                  <a:pt x="62" y="177"/>
                </a:cubicBezTo>
                <a:close/>
                <a:moveTo>
                  <a:pt x="62" y="177"/>
                </a:moveTo>
                <a:cubicBezTo>
                  <a:pt x="62" y="178"/>
                  <a:pt x="63" y="178"/>
                  <a:pt x="63" y="178"/>
                </a:cubicBezTo>
                <a:cubicBezTo>
                  <a:pt x="63" y="177"/>
                  <a:pt x="63" y="177"/>
                  <a:pt x="62" y="177"/>
                </a:cubicBezTo>
                <a:close/>
                <a:moveTo>
                  <a:pt x="90" y="205"/>
                </a:moveTo>
                <a:cubicBezTo>
                  <a:pt x="90" y="205"/>
                  <a:pt x="92" y="204"/>
                  <a:pt x="91" y="203"/>
                </a:cubicBezTo>
                <a:cubicBezTo>
                  <a:pt x="91" y="203"/>
                  <a:pt x="90" y="204"/>
                  <a:pt x="90" y="205"/>
                </a:cubicBezTo>
                <a:close/>
                <a:moveTo>
                  <a:pt x="89" y="203"/>
                </a:moveTo>
                <a:cubicBezTo>
                  <a:pt x="90" y="204"/>
                  <a:pt x="91" y="202"/>
                  <a:pt x="90" y="202"/>
                </a:cubicBezTo>
                <a:cubicBezTo>
                  <a:pt x="90" y="203"/>
                  <a:pt x="90" y="203"/>
                  <a:pt x="89" y="203"/>
                </a:cubicBezTo>
                <a:close/>
                <a:moveTo>
                  <a:pt x="78" y="193"/>
                </a:moveTo>
                <a:cubicBezTo>
                  <a:pt x="76" y="194"/>
                  <a:pt x="79" y="195"/>
                  <a:pt x="78" y="196"/>
                </a:cubicBezTo>
                <a:cubicBezTo>
                  <a:pt x="79" y="196"/>
                  <a:pt x="80" y="194"/>
                  <a:pt x="80" y="194"/>
                </a:cubicBezTo>
                <a:cubicBezTo>
                  <a:pt x="79" y="195"/>
                  <a:pt x="78" y="194"/>
                  <a:pt x="78" y="193"/>
                </a:cubicBezTo>
                <a:close/>
                <a:moveTo>
                  <a:pt x="70" y="188"/>
                </a:moveTo>
                <a:cubicBezTo>
                  <a:pt x="69" y="188"/>
                  <a:pt x="70" y="188"/>
                  <a:pt x="69" y="188"/>
                </a:cubicBezTo>
                <a:cubicBezTo>
                  <a:pt x="69" y="189"/>
                  <a:pt x="67" y="189"/>
                  <a:pt x="68" y="190"/>
                </a:cubicBezTo>
                <a:cubicBezTo>
                  <a:pt x="68" y="189"/>
                  <a:pt x="70" y="190"/>
                  <a:pt x="70" y="188"/>
                </a:cubicBezTo>
                <a:cubicBezTo>
                  <a:pt x="70" y="188"/>
                  <a:pt x="70" y="188"/>
                  <a:pt x="70" y="188"/>
                </a:cubicBezTo>
                <a:close/>
                <a:moveTo>
                  <a:pt x="66" y="185"/>
                </a:moveTo>
                <a:cubicBezTo>
                  <a:pt x="65" y="185"/>
                  <a:pt x="65" y="185"/>
                  <a:pt x="66" y="186"/>
                </a:cubicBezTo>
                <a:cubicBezTo>
                  <a:pt x="66" y="185"/>
                  <a:pt x="66" y="184"/>
                  <a:pt x="66" y="185"/>
                </a:cubicBezTo>
                <a:close/>
                <a:moveTo>
                  <a:pt x="79" y="199"/>
                </a:moveTo>
                <a:cubicBezTo>
                  <a:pt x="80" y="199"/>
                  <a:pt x="81" y="198"/>
                  <a:pt x="81" y="198"/>
                </a:cubicBezTo>
                <a:cubicBezTo>
                  <a:pt x="80" y="198"/>
                  <a:pt x="79" y="199"/>
                  <a:pt x="79" y="199"/>
                </a:cubicBezTo>
                <a:close/>
                <a:moveTo>
                  <a:pt x="84" y="202"/>
                </a:moveTo>
                <a:cubicBezTo>
                  <a:pt x="85" y="202"/>
                  <a:pt x="85" y="201"/>
                  <a:pt x="85" y="201"/>
                </a:cubicBezTo>
                <a:cubicBezTo>
                  <a:pt x="84" y="201"/>
                  <a:pt x="84" y="202"/>
                  <a:pt x="84" y="202"/>
                </a:cubicBezTo>
                <a:close/>
                <a:moveTo>
                  <a:pt x="58" y="182"/>
                </a:moveTo>
                <a:cubicBezTo>
                  <a:pt x="58" y="183"/>
                  <a:pt x="60" y="181"/>
                  <a:pt x="59" y="181"/>
                </a:cubicBezTo>
                <a:cubicBezTo>
                  <a:pt x="59" y="181"/>
                  <a:pt x="57" y="182"/>
                  <a:pt x="58" y="182"/>
                </a:cubicBezTo>
                <a:close/>
                <a:moveTo>
                  <a:pt x="76" y="197"/>
                </a:moveTo>
                <a:cubicBezTo>
                  <a:pt x="77" y="198"/>
                  <a:pt x="78" y="196"/>
                  <a:pt x="77" y="197"/>
                </a:cubicBezTo>
                <a:cubicBezTo>
                  <a:pt x="77" y="197"/>
                  <a:pt x="76" y="197"/>
                  <a:pt x="76" y="197"/>
                </a:cubicBezTo>
                <a:close/>
                <a:moveTo>
                  <a:pt x="68" y="191"/>
                </a:moveTo>
                <a:cubicBezTo>
                  <a:pt x="68" y="191"/>
                  <a:pt x="68" y="191"/>
                  <a:pt x="69" y="191"/>
                </a:cubicBezTo>
                <a:cubicBezTo>
                  <a:pt x="68" y="191"/>
                  <a:pt x="69" y="190"/>
                  <a:pt x="69" y="190"/>
                </a:cubicBezTo>
                <a:cubicBezTo>
                  <a:pt x="68" y="190"/>
                  <a:pt x="68" y="191"/>
                  <a:pt x="68" y="191"/>
                </a:cubicBezTo>
                <a:close/>
                <a:moveTo>
                  <a:pt x="69" y="194"/>
                </a:moveTo>
                <a:cubicBezTo>
                  <a:pt x="70" y="195"/>
                  <a:pt x="70" y="194"/>
                  <a:pt x="71" y="194"/>
                </a:cubicBezTo>
                <a:cubicBezTo>
                  <a:pt x="70" y="193"/>
                  <a:pt x="71" y="193"/>
                  <a:pt x="70" y="193"/>
                </a:cubicBezTo>
                <a:cubicBezTo>
                  <a:pt x="70" y="193"/>
                  <a:pt x="70" y="194"/>
                  <a:pt x="69" y="194"/>
                </a:cubicBezTo>
                <a:close/>
                <a:moveTo>
                  <a:pt x="64" y="195"/>
                </a:moveTo>
                <a:cubicBezTo>
                  <a:pt x="64" y="194"/>
                  <a:pt x="64" y="195"/>
                  <a:pt x="64" y="194"/>
                </a:cubicBezTo>
                <a:cubicBezTo>
                  <a:pt x="65" y="193"/>
                  <a:pt x="65" y="191"/>
                  <a:pt x="67" y="190"/>
                </a:cubicBezTo>
                <a:cubicBezTo>
                  <a:pt x="67" y="191"/>
                  <a:pt x="67" y="192"/>
                  <a:pt x="68" y="191"/>
                </a:cubicBezTo>
                <a:cubicBezTo>
                  <a:pt x="67" y="193"/>
                  <a:pt x="66" y="194"/>
                  <a:pt x="65" y="195"/>
                </a:cubicBezTo>
                <a:cubicBezTo>
                  <a:pt x="65" y="194"/>
                  <a:pt x="66" y="194"/>
                  <a:pt x="66" y="193"/>
                </a:cubicBezTo>
                <a:cubicBezTo>
                  <a:pt x="65" y="192"/>
                  <a:pt x="65" y="195"/>
                  <a:pt x="64" y="195"/>
                </a:cubicBezTo>
                <a:cubicBezTo>
                  <a:pt x="64" y="195"/>
                  <a:pt x="64" y="195"/>
                  <a:pt x="64" y="195"/>
                </a:cubicBezTo>
                <a:close/>
                <a:moveTo>
                  <a:pt x="66" y="192"/>
                </a:moveTo>
                <a:cubicBezTo>
                  <a:pt x="66" y="192"/>
                  <a:pt x="68" y="192"/>
                  <a:pt x="67" y="191"/>
                </a:cubicBezTo>
                <a:cubicBezTo>
                  <a:pt x="67" y="192"/>
                  <a:pt x="66" y="192"/>
                  <a:pt x="66" y="192"/>
                </a:cubicBezTo>
                <a:close/>
                <a:moveTo>
                  <a:pt x="68" y="196"/>
                </a:moveTo>
                <a:cubicBezTo>
                  <a:pt x="69" y="196"/>
                  <a:pt x="69" y="195"/>
                  <a:pt x="69" y="195"/>
                </a:cubicBezTo>
                <a:cubicBezTo>
                  <a:pt x="69" y="195"/>
                  <a:pt x="68" y="196"/>
                  <a:pt x="68" y="196"/>
                </a:cubicBezTo>
                <a:close/>
                <a:moveTo>
                  <a:pt x="81" y="205"/>
                </a:moveTo>
                <a:cubicBezTo>
                  <a:pt x="81" y="206"/>
                  <a:pt x="80" y="206"/>
                  <a:pt x="80" y="207"/>
                </a:cubicBezTo>
                <a:cubicBezTo>
                  <a:pt x="81" y="207"/>
                  <a:pt x="81" y="206"/>
                  <a:pt x="81" y="205"/>
                </a:cubicBezTo>
                <a:close/>
                <a:moveTo>
                  <a:pt x="85" y="210"/>
                </a:moveTo>
                <a:cubicBezTo>
                  <a:pt x="85" y="211"/>
                  <a:pt x="84" y="211"/>
                  <a:pt x="84" y="213"/>
                </a:cubicBezTo>
                <a:cubicBezTo>
                  <a:pt x="84" y="212"/>
                  <a:pt x="87" y="210"/>
                  <a:pt x="86" y="210"/>
                </a:cubicBezTo>
                <a:cubicBezTo>
                  <a:pt x="86" y="210"/>
                  <a:pt x="85" y="210"/>
                  <a:pt x="85" y="210"/>
                </a:cubicBezTo>
                <a:close/>
                <a:moveTo>
                  <a:pt x="81" y="210"/>
                </a:moveTo>
                <a:cubicBezTo>
                  <a:pt x="82" y="210"/>
                  <a:pt x="83" y="209"/>
                  <a:pt x="83" y="207"/>
                </a:cubicBezTo>
                <a:cubicBezTo>
                  <a:pt x="82" y="208"/>
                  <a:pt x="81" y="209"/>
                  <a:pt x="81" y="210"/>
                </a:cubicBezTo>
                <a:close/>
                <a:moveTo>
                  <a:pt x="67" y="196"/>
                </a:moveTo>
                <a:cubicBezTo>
                  <a:pt x="67" y="195"/>
                  <a:pt x="67" y="195"/>
                  <a:pt x="67" y="195"/>
                </a:cubicBezTo>
                <a:cubicBezTo>
                  <a:pt x="66" y="194"/>
                  <a:pt x="67" y="195"/>
                  <a:pt x="67" y="196"/>
                </a:cubicBezTo>
                <a:close/>
                <a:moveTo>
                  <a:pt x="54" y="186"/>
                </a:moveTo>
                <a:cubicBezTo>
                  <a:pt x="55" y="186"/>
                  <a:pt x="55" y="186"/>
                  <a:pt x="55" y="186"/>
                </a:cubicBezTo>
                <a:cubicBezTo>
                  <a:pt x="55" y="186"/>
                  <a:pt x="55" y="187"/>
                  <a:pt x="55" y="187"/>
                </a:cubicBezTo>
                <a:cubicBezTo>
                  <a:pt x="56" y="186"/>
                  <a:pt x="55" y="186"/>
                  <a:pt x="55" y="186"/>
                </a:cubicBezTo>
                <a:cubicBezTo>
                  <a:pt x="55" y="185"/>
                  <a:pt x="55" y="186"/>
                  <a:pt x="54" y="186"/>
                </a:cubicBezTo>
                <a:cubicBezTo>
                  <a:pt x="54" y="186"/>
                  <a:pt x="54" y="186"/>
                  <a:pt x="54" y="186"/>
                </a:cubicBezTo>
                <a:close/>
                <a:moveTo>
                  <a:pt x="63" y="194"/>
                </a:moveTo>
                <a:cubicBezTo>
                  <a:pt x="63" y="194"/>
                  <a:pt x="64" y="194"/>
                  <a:pt x="64" y="193"/>
                </a:cubicBezTo>
                <a:cubicBezTo>
                  <a:pt x="63" y="193"/>
                  <a:pt x="62" y="194"/>
                  <a:pt x="63" y="194"/>
                </a:cubicBezTo>
                <a:close/>
                <a:moveTo>
                  <a:pt x="68" y="198"/>
                </a:moveTo>
                <a:cubicBezTo>
                  <a:pt x="68" y="197"/>
                  <a:pt x="68" y="197"/>
                  <a:pt x="68" y="197"/>
                </a:cubicBezTo>
                <a:cubicBezTo>
                  <a:pt x="68" y="197"/>
                  <a:pt x="67" y="198"/>
                  <a:pt x="68" y="198"/>
                </a:cubicBezTo>
                <a:close/>
                <a:moveTo>
                  <a:pt x="68" y="200"/>
                </a:moveTo>
                <a:cubicBezTo>
                  <a:pt x="69" y="201"/>
                  <a:pt x="69" y="200"/>
                  <a:pt x="70" y="200"/>
                </a:cubicBezTo>
                <a:cubicBezTo>
                  <a:pt x="70" y="200"/>
                  <a:pt x="70" y="199"/>
                  <a:pt x="70" y="199"/>
                </a:cubicBezTo>
                <a:cubicBezTo>
                  <a:pt x="70" y="199"/>
                  <a:pt x="70" y="199"/>
                  <a:pt x="70" y="198"/>
                </a:cubicBezTo>
                <a:cubicBezTo>
                  <a:pt x="69" y="199"/>
                  <a:pt x="69" y="200"/>
                  <a:pt x="68" y="200"/>
                </a:cubicBezTo>
                <a:close/>
                <a:moveTo>
                  <a:pt x="53" y="186"/>
                </a:moveTo>
                <a:cubicBezTo>
                  <a:pt x="53" y="185"/>
                  <a:pt x="54" y="185"/>
                  <a:pt x="53" y="184"/>
                </a:cubicBezTo>
                <a:cubicBezTo>
                  <a:pt x="53" y="184"/>
                  <a:pt x="53" y="185"/>
                  <a:pt x="53" y="186"/>
                </a:cubicBezTo>
                <a:close/>
                <a:moveTo>
                  <a:pt x="66" y="197"/>
                </a:moveTo>
                <a:cubicBezTo>
                  <a:pt x="67" y="196"/>
                  <a:pt x="66" y="197"/>
                  <a:pt x="66" y="196"/>
                </a:cubicBezTo>
                <a:cubicBezTo>
                  <a:pt x="66" y="196"/>
                  <a:pt x="66" y="197"/>
                  <a:pt x="66" y="197"/>
                </a:cubicBezTo>
                <a:close/>
                <a:moveTo>
                  <a:pt x="71" y="202"/>
                </a:moveTo>
                <a:cubicBezTo>
                  <a:pt x="71" y="202"/>
                  <a:pt x="72" y="202"/>
                  <a:pt x="72" y="201"/>
                </a:cubicBezTo>
                <a:cubicBezTo>
                  <a:pt x="71" y="201"/>
                  <a:pt x="70" y="202"/>
                  <a:pt x="71" y="202"/>
                </a:cubicBezTo>
                <a:close/>
                <a:moveTo>
                  <a:pt x="60" y="193"/>
                </a:moveTo>
                <a:cubicBezTo>
                  <a:pt x="61" y="193"/>
                  <a:pt x="61" y="193"/>
                  <a:pt x="61" y="194"/>
                </a:cubicBezTo>
                <a:cubicBezTo>
                  <a:pt x="61" y="193"/>
                  <a:pt x="61" y="194"/>
                  <a:pt x="61" y="194"/>
                </a:cubicBezTo>
                <a:cubicBezTo>
                  <a:pt x="61" y="194"/>
                  <a:pt x="62" y="193"/>
                  <a:pt x="61" y="193"/>
                </a:cubicBezTo>
                <a:cubicBezTo>
                  <a:pt x="61" y="193"/>
                  <a:pt x="61" y="193"/>
                  <a:pt x="60" y="193"/>
                </a:cubicBezTo>
                <a:close/>
                <a:moveTo>
                  <a:pt x="54" y="191"/>
                </a:moveTo>
                <a:cubicBezTo>
                  <a:pt x="55" y="191"/>
                  <a:pt x="56" y="190"/>
                  <a:pt x="56" y="189"/>
                </a:cubicBezTo>
                <a:cubicBezTo>
                  <a:pt x="55" y="189"/>
                  <a:pt x="54" y="190"/>
                  <a:pt x="54" y="191"/>
                </a:cubicBezTo>
                <a:close/>
                <a:moveTo>
                  <a:pt x="76" y="210"/>
                </a:moveTo>
                <a:cubicBezTo>
                  <a:pt x="77" y="209"/>
                  <a:pt x="78" y="209"/>
                  <a:pt x="78" y="208"/>
                </a:cubicBezTo>
                <a:cubicBezTo>
                  <a:pt x="78" y="208"/>
                  <a:pt x="76" y="210"/>
                  <a:pt x="76" y="210"/>
                </a:cubicBezTo>
                <a:close/>
                <a:moveTo>
                  <a:pt x="75" y="208"/>
                </a:moveTo>
                <a:cubicBezTo>
                  <a:pt x="75" y="208"/>
                  <a:pt x="75" y="208"/>
                  <a:pt x="75" y="208"/>
                </a:cubicBezTo>
                <a:cubicBezTo>
                  <a:pt x="75" y="208"/>
                  <a:pt x="75" y="207"/>
                  <a:pt x="75" y="207"/>
                </a:cubicBezTo>
                <a:cubicBezTo>
                  <a:pt x="75" y="207"/>
                  <a:pt x="75" y="207"/>
                  <a:pt x="75" y="207"/>
                </a:cubicBezTo>
                <a:cubicBezTo>
                  <a:pt x="74" y="207"/>
                  <a:pt x="75" y="207"/>
                  <a:pt x="74" y="208"/>
                </a:cubicBezTo>
                <a:lnTo>
                  <a:pt x="75" y="208"/>
                </a:lnTo>
                <a:close/>
                <a:moveTo>
                  <a:pt x="74" y="206"/>
                </a:moveTo>
                <a:cubicBezTo>
                  <a:pt x="73" y="207"/>
                  <a:pt x="73" y="205"/>
                  <a:pt x="73" y="206"/>
                </a:cubicBezTo>
                <a:cubicBezTo>
                  <a:pt x="73" y="206"/>
                  <a:pt x="72" y="207"/>
                  <a:pt x="73" y="207"/>
                </a:cubicBezTo>
                <a:cubicBezTo>
                  <a:pt x="73" y="207"/>
                  <a:pt x="73" y="207"/>
                  <a:pt x="73" y="207"/>
                </a:cubicBezTo>
                <a:cubicBezTo>
                  <a:pt x="73" y="207"/>
                  <a:pt x="73" y="207"/>
                  <a:pt x="73" y="207"/>
                </a:cubicBezTo>
                <a:cubicBezTo>
                  <a:pt x="74" y="207"/>
                  <a:pt x="74" y="206"/>
                  <a:pt x="74" y="206"/>
                </a:cubicBezTo>
                <a:close/>
                <a:moveTo>
                  <a:pt x="50" y="189"/>
                </a:moveTo>
                <a:cubicBezTo>
                  <a:pt x="51" y="190"/>
                  <a:pt x="52" y="189"/>
                  <a:pt x="51" y="188"/>
                </a:cubicBezTo>
                <a:cubicBezTo>
                  <a:pt x="51" y="189"/>
                  <a:pt x="51" y="189"/>
                  <a:pt x="50" y="189"/>
                </a:cubicBezTo>
                <a:close/>
                <a:moveTo>
                  <a:pt x="53" y="192"/>
                </a:moveTo>
                <a:cubicBezTo>
                  <a:pt x="54" y="193"/>
                  <a:pt x="54" y="192"/>
                  <a:pt x="54" y="192"/>
                </a:cubicBezTo>
                <a:cubicBezTo>
                  <a:pt x="54" y="192"/>
                  <a:pt x="54" y="191"/>
                  <a:pt x="54" y="191"/>
                </a:cubicBezTo>
                <a:lnTo>
                  <a:pt x="53" y="192"/>
                </a:lnTo>
                <a:close/>
                <a:moveTo>
                  <a:pt x="73" y="209"/>
                </a:moveTo>
                <a:cubicBezTo>
                  <a:pt x="73" y="209"/>
                  <a:pt x="73" y="210"/>
                  <a:pt x="73" y="209"/>
                </a:cubicBezTo>
                <a:cubicBezTo>
                  <a:pt x="73" y="209"/>
                  <a:pt x="74" y="210"/>
                  <a:pt x="74" y="209"/>
                </a:cubicBezTo>
                <a:cubicBezTo>
                  <a:pt x="74" y="209"/>
                  <a:pt x="74" y="208"/>
                  <a:pt x="74" y="208"/>
                </a:cubicBezTo>
                <a:cubicBezTo>
                  <a:pt x="73" y="209"/>
                  <a:pt x="73" y="208"/>
                  <a:pt x="73" y="208"/>
                </a:cubicBezTo>
                <a:cubicBezTo>
                  <a:pt x="73" y="208"/>
                  <a:pt x="73" y="209"/>
                  <a:pt x="73" y="209"/>
                </a:cubicBezTo>
                <a:cubicBezTo>
                  <a:pt x="73" y="209"/>
                  <a:pt x="73" y="209"/>
                  <a:pt x="73" y="209"/>
                </a:cubicBezTo>
                <a:close/>
                <a:moveTo>
                  <a:pt x="49" y="190"/>
                </a:moveTo>
                <a:cubicBezTo>
                  <a:pt x="49" y="190"/>
                  <a:pt x="50" y="189"/>
                  <a:pt x="50" y="189"/>
                </a:cubicBezTo>
                <a:cubicBezTo>
                  <a:pt x="50" y="189"/>
                  <a:pt x="49" y="190"/>
                  <a:pt x="49" y="190"/>
                </a:cubicBezTo>
                <a:close/>
                <a:moveTo>
                  <a:pt x="52" y="194"/>
                </a:moveTo>
                <a:cubicBezTo>
                  <a:pt x="53" y="194"/>
                  <a:pt x="54" y="193"/>
                  <a:pt x="53" y="192"/>
                </a:cubicBezTo>
                <a:cubicBezTo>
                  <a:pt x="53" y="193"/>
                  <a:pt x="52" y="193"/>
                  <a:pt x="52" y="194"/>
                </a:cubicBezTo>
                <a:close/>
                <a:moveTo>
                  <a:pt x="66" y="205"/>
                </a:moveTo>
                <a:cubicBezTo>
                  <a:pt x="66" y="205"/>
                  <a:pt x="67" y="204"/>
                  <a:pt x="67" y="204"/>
                </a:cubicBezTo>
                <a:cubicBezTo>
                  <a:pt x="67" y="204"/>
                  <a:pt x="67" y="204"/>
                  <a:pt x="67" y="204"/>
                </a:cubicBezTo>
                <a:cubicBezTo>
                  <a:pt x="67" y="204"/>
                  <a:pt x="66" y="205"/>
                  <a:pt x="66" y="205"/>
                </a:cubicBezTo>
                <a:close/>
                <a:moveTo>
                  <a:pt x="58" y="198"/>
                </a:moveTo>
                <a:cubicBezTo>
                  <a:pt x="57" y="198"/>
                  <a:pt x="57" y="197"/>
                  <a:pt x="57" y="197"/>
                </a:cubicBezTo>
                <a:cubicBezTo>
                  <a:pt x="56" y="197"/>
                  <a:pt x="57" y="198"/>
                  <a:pt x="58" y="198"/>
                </a:cubicBezTo>
                <a:close/>
                <a:moveTo>
                  <a:pt x="50" y="197"/>
                </a:moveTo>
                <a:cubicBezTo>
                  <a:pt x="51" y="196"/>
                  <a:pt x="51" y="195"/>
                  <a:pt x="52" y="195"/>
                </a:cubicBezTo>
                <a:cubicBezTo>
                  <a:pt x="52" y="194"/>
                  <a:pt x="52" y="194"/>
                  <a:pt x="52" y="194"/>
                </a:cubicBezTo>
                <a:cubicBezTo>
                  <a:pt x="51" y="195"/>
                  <a:pt x="50" y="196"/>
                  <a:pt x="50" y="197"/>
                </a:cubicBezTo>
                <a:close/>
                <a:moveTo>
                  <a:pt x="79" y="218"/>
                </a:moveTo>
                <a:cubicBezTo>
                  <a:pt x="80" y="219"/>
                  <a:pt x="80" y="218"/>
                  <a:pt x="80" y="218"/>
                </a:cubicBezTo>
                <a:cubicBezTo>
                  <a:pt x="80" y="218"/>
                  <a:pt x="80" y="218"/>
                  <a:pt x="79" y="218"/>
                </a:cubicBezTo>
                <a:close/>
                <a:moveTo>
                  <a:pt x="45" y="192"/>
                </a:moveTo>
                <a:cubicBezTo>
                  <a:pt x="45" y="192"/>
                  <a:pt x="47" y="192"/>
                  <a:pt x="46" y="191"/>
                </a:cubicBezTo>
                <a:cubicBezTo>
                  <a:pt x="46" y="192"/>
                  <a:pt x="45" y="191"/>
                  <a:pt x="45" y="192"/>
                </a:cubicBezTo>
                <a:close/>
                <a:moveTo>
                  <a:pt x="42" y="196"/>
                </a:moveTo>
                <a:cubicBezTo>
                  <a:pt x="44" y="196"/>
                  <a:pt x="43" y="194"/>
                  <a:pt x="45" y="193"/>
                </a:cubicBezTo>
                <a:cubicBezTo>
                  <a:pt x="44" y="193"/>
                  <a:pt x="44" y="193"/>
                  <a:pt x="44" y="193"/>
                </a:cubicBezTo>
                <a:cubicBezTo>
                  <a:pt x="44" y="194"/>
                  <a:pt x="42" y="194"/>
                  <a:pt x="42" y="196"/>
                </a:cubicBezTo>
                <a:close/>
                <a:moveTo>
                  <a:pt x="49" y="199"/>
                </a:moveTo>
                <a:cubicBezTo>
                  <a:pt x="49" y="198"/>
                  <a:pt x="50" y="198"/>
                  <a:pt x="49" y="197"/>
                </a:cubicBezTo>
                <a:cubicBezTo>
                  <a:pt x="49" y="198"/>
                  <a:pt x="48" y="198"/>
                  <a:pt x="49" y="199"/>
                </a:cubicBezTo>
                <a:close/>
                <a:moveTo>
                  <a:pt x="67" y="214"/>
                </a:moveTo>
                <a:cubicBezTo>
                  <a:pt x="67" y="214"/>
                  <a:pt x="66" y="215"/>
                  <a:pt x="67" y="215"/>
                </a:cubicBezTo>
                <a:cubicBezTo>
                  <a:pt x="66" y="214"/>
                  <a:pt x="68" y="214"/>
                  <a:pt x="68" y="214"/>
                </a:cubicBezTo>
                <a:cubicBezTo>
                  <a:pt x="67" y="214"/>
                  <a:pt x="67" y="214"/>
                  <a:pt x="67" y="214"/>
                </a:cubicBezTo>
                <a:close/>
                <a:moveTo>
                  <a:pt x="72" y="224"/>
                </a:moveTo>
                <a:cubicBezTo>
                  <a:pt x="72" y="224"/>
                  <a:pt x="74" y="222"/>
                  <a:pt x="74" y="221"/>
                </a:cubicBezTo>
                <a:cubicBezTo>
                  <a:pt x="74" y="222"/>
                  <a:pt x="72" y="224"/>
                  <a:pt x="72" y="224"/>
                </a:cubicBezTo>
                <a:close/>
                <a:moveTo>
                  <a:pt x="59" y="212"/>
                </a:moveTo>
                <a:cubicBezTo>
                  <a:pt x="59" y="211"/>
                  <a:pt x="61" y="211"/>
                  <a:pt x="61" y="211"/>
                </a:cubicBezTo>
                <a:cubicBezTo>
                  <a:pt x="60" y="211"/>
                  <a:pt x="59" y="211"/>
                  <a:pt x="59" y="212"/>
                </a:cubicBezTo>
                <a:close/>
                <a:moveTo>
                  <a:pt x="71" y="219"/>
                </a:moveTo>
                <a:cubicBezTo>
                  <a:pt x="71" y="219"/>
                  <a:pt x="70" y="219"/>
                  <a:pt x="70" y="218"/>
                </a:cubicBezTo>
                <a:cubicBezTo>
                  <a:pt x="70" y="219"/>
                  <a:pt x="70" y="219"/>
                  <a:pt x="71" y="219"/>
                </a:cubicBezTo>
                <a:close/>
                <a:moveTo>
                  <a:pt x="41" y="197"/>
                </a:moveTo>
                <a:cubicBezTo>
                  <a:pt x="42" y="198"/>
                  <a:pt x="42" y="197"/>
                  <a:pt x="42" y="196"/>
                </a:cubicBezTo>
                <a:cubicBezTo>
                  <a:pt x="42" y="196"/>
                  <a:pt x="42" y="196"/>
                  <a:pt x="41" y="197"/>
                </a:cubicBezTo>
                <a:close/>
                <a:moveTo>
                  <a:pt x="57" y="214"/>
                </a:moveTo>
                <a:cubicBezTo>
                  <a:pt x="57" y="214"/>
                  <a:pt x="57" y="214"/>
                  <a:pt x="57" y="215"/>
                </a:cubicBezTo>
                <a:cubicBezTo>
                  <a:pt x="58" y="214"/>
                  <a:pt x="58" y="214"/>
                  <a:pt x="58" y="213"/>
                </a:cubicBezTo>
                <a:cubicBezTo>
                  <a:pt x="58" y="214"/>
                  <a:pt x="58" y="214"/>
                  <a:pt x="57" y="214"/>
                </a:cubicBezTo>
                <a:close/>
                <a:moveTo>
                  <a:pt x="62" y="219"/>
                </a:moveTo>
                <a:cubicBezTo>
                  <a:pt x="62" y="218"/>
                  <a:pt x="62" y="218"/>
                  <a:pt x="62" y="218"/>
                </a:cubicBezTo>
                <a:cubicBezTo>
                  <a:pt x="61" y="218"/>
                  <a:pt x="61" y="218"/>
                  <a:pt x="62" y="219"/>
                </a:cubicBezTo>
                <a:close/>
                <a:moveTo>
                  <a:pt x="62" y="219"/>
                </a:moveTo>
                <a:cubicBezTo>
                  <a:pt x="62" y="220"/>
                  <a:pt x="63" y="220"/>
                  <a:pt x="63" y="220"/>
                </a:cubicBezTo>
                <a:cubicBezTo>
                  <a:pt x="63" y="220"/>
                  <a:pt x="62" y="219"/>
                  <a:pt x="62" y="219"/>
                </a:cubicBezTo>
                <a:close/>
                <a:moveTo>
                  <a:pt x="43" y="206"/>
                </a:moveTo>
                <a:cubicBezTo>
                  <a:pt x="43" y="205"/>
                  <a:pt x="44" y="204"/>
                  <a:pt x="43" y="204"/>
                </a:cubicBezTo>
                <a:cubicBezTo>
                  <a:pt x="42" y="205"/>
                  <a:pt x="42" y="205"/>
                  <a:pt x="43" y="206"/>
                </a:cubicBezTo>
                <a:close/>
                <a:moveTo>
                  <a:pt x="59" y="218"/>
                </a:moveTo>
                <a:cubicBezTo>
                  <a:pt x="60" y="219"/>
                  <a:pt x="60" y="218"/>
                  <a:pt x="60" y="217"/>
                </a:cubicBezTo>
                <a:cubicBezTo>
                  <a:pt x="60" y="217"/>
                  <a:pt x="59" y="218"/>
                  <a:pt x="59" y="218"/>
                </a:cubicBezTo>
                <a:close/>
                <a:moveTo>
                  <a:pt x="57" y="218"/>
                </a:moveTo>
                <a:cubicBezTo>
                  <a:pt x="57" y="217"/>
                  <a:pt x="58" y="217"/>
                  <a:pt x="58" y="216"/>
                </a:cubicBezTo>
                <a:cubicBezTo>
                  <a:pt x="58" y="216"/>
                  <a:pt x="57" y="217"/>
                  <a:pt x="57" y="218"/>
                </a:cubicBezTo>
                <a:close/>
                <a:moveTo>
                  <a:pt x="64" y="226"/>
                </a:moveTo>
                <a:cubicBezTo>
                  <a:pt x="65" y="225"/>
                  <a:pt x="66" y="225"/>
                  <a:pt x="66" y="224"/>
                </a:cubicBezTo>
                <a:cubicBezTo>
                  <a:pt x="66" y="224"/>
                  <a:pt x="66" y="224"/>
                  <a:pt x="66" y="223"/>
                </a:cubicBezTo>
                <a:cubicBezTo>
                  <a:pt x="65" y="224"/>
                  <a:pt x="64" y="225"/>
                  <a:pt x="64" y="226"/>
                </a:cubicBezTo>
                <a:close/>
                <a:moveTo>
                  <a:pt x="49" y="214"/>
                </a:moveTo>
                <a:cubicBezTo>
                  <a:pt x="50" y="214"/>
                  <a:pt x="51" y="213"/>
                  <a:pt x="51" y="212"/>
                </a:cubicBezTo>
                <a:cubicBezTo>
                  <a:pt x="50" y="213"/>
                  <a:pt x="49" y="213"/>
                  <a:pt x="49" y="214"/>
                </a:cubicBezTo>
                <a:close/>
                <a:moveTo>
                  <a:pt x="57" y="221"/>
                </a:moveTo>
                <a:cubicBezTo>
                  <a:pt x="58" y="220"/>
                  <a:pt x="59" y="220"/>
                  <a:pt x="59" y="219"/>
                </a:cubicBezTo>
                <a:cubicBezTo>
                  <a:pt x="58" y="219"/>
                  <a:pt x="56" y="220"/>
                  <a:pt x="57" y="221"/>
                </a:cubicBezTo>
                <a:close/>
                <a:moveTo>
                  <a:pt x="41" y="208"/>
                </a:moveTo>
                <a:cubicBezTo>
                  <a:pt x="41" y="208"/>
                  <a:pt x="41" y="207"/>
                  <a:pt x="41" y="207"/>
                </a:cubicBezTo>
                <a:cubicBezTo>
                  <a:pt x="41" y="207"/>
                  <a:pt x="40" y="208"/>
                  <a:pt x="41" y="208"/>
                </a:cubicBezTo>
                <a:close/>
                <a:moveTo>
                  <a:pt x="62" y="226"/>
                </a:moveTo>
                <a:cubicBezTo>
                  <a:pt x="62" y="225"/>
                  <a:pt x="63" y="225"/>
                  <a:pt x="62" y="224"/>
                </a:cubicBezTo>
                <a:cubicBezTo>
                  <a:pt x="62" y="225"/>
                  <a:pt x="61" y="225"/>
                  <a:pt x="62" y="226"/>
                </a:cubicBezTo>
                <a:close/>
                <a:moveTo>
                  <a:pt x="53" y="219"/>
                </a:moveTo>
                <a:cubicBezTo>
                  <a:pt x="54" y="219"/>
                  <a:pt x="54" y="220"/>
                  <a:pt x="55" y="219"/>
                </a:cubicBezTo>
                <a:cubicBezTo>
                  <a:pt x="54" y="219"/>
                  <a:pt x="54" y="218"/>
                  <a:pt x="53" y="219"/>
                </a:cubicBezTo>
                <a:close/>
                <a:moveTo>
                  <a:pt x="68" y="232"/>
                </a:moveTo>
                <a:cubicBezTo>
                  <a:pt x="69" y="233"/>
                  <a:pt x="70" y="231"/>
                  <a:pt x="69" y="231"/>
                </a:cubicBezTo>
                <a:cubicBezTo>
                  <a:pt x="69" y="231"/>
                  <a:pt x="69" y="232"/>
                  <a:pt x="68" y="232"/>
                </a:cubicBezTo>
                <a:close/>
                <a:moveTo>
                  <a:pt x="55" y="224"/>
                </a:moveTo>
                <a:cubicBezTo>
                  <a:pt x="56" y="223"/>
                  <a:pt x="57" y="222"/>
                  <a:pt x="57" y="221"/>
                </a:cubicBezTo>
                <a:cubicBezTo>
                  <a:pt x="56" y="222"/>
                  <a:pt x="56" y="223"/>
                  <a:pt x="55" y="224"/>
                </a:cubicBezTo>
                <a:close/>
                <a:moveTo>
                  <a:pt x="62" y="228"/>
                </a:moveTo>
                <a:cubicBezTo>
                  <a:pt x="63" y="228"/>
                  <a:pt x="63" y="228"/>
                  <a:pt x="64" y="228"/>
                </a:cubicBezTo>
                <a:cubicBezTo>
                  <a:pt x="63" y="227"/>
                  <a:pt x="64" y="227"/>
                  <a:pt x="63" y="226"/>
                </a:cubicBezTo>
                <a:cubicBezTo>
                  <a:pt x="63" y="227"/>
                  <a:pt x="62" y="228"/>
                  <a:pt x="62" y="228"/>
                </a:cubicBezTo>
                <a:close/>
                <a:moveTo>
                  <a:pt x="53" y="220"/>
                </a:moveTo>
                <a:cubicBezTo>
                  <a:pt x="53" y="220"/>
                  <a:pt x="54" y="219"/>
                  <a:pt x="53" y="219"/>
                </a:cubicBezTo>
                <a:cubicBezTo>
                  <a:pt x="52" y="221"/>
                  <a:pt x="51" y="222"/>
                  <a:pt x="53" y="220"/>
                </a:cubicBezTo>
                <a:close/>
                <a:moveTo>
                  <a:pt x="47" y="216"/>
                </a:moveTo>
                <a:cubicBezTo>
                  <a:pt x="47" y="217"/>
                  <a:pt x="46" y="217"/>
                  <a:pt x="47" y="218"/>
                </a:cubicBezTo>
                <a:cubicBezTo>
                  <a:pt x="47" y="217"/>
                  <a:pt x="47" y="217"/>
                  <a:pt x="48" y="217"/>
                </a:cubicBezTo>
                <a:cubicBezTo>
                  <a:pt x="48" y="216"/>
                  <a:pt x="48" y="216"/>
                  <a:pt x="47" y="216"/>
                </a:cubicBezTo>
                <a:close/>
                <a:moveTo>
                  <a:pt x="59" y="227"/>
                </a:moveTo>
                <a:cubicBezTo>
                  <a:pt x="59" y="227"/>
                  <a:pt x="59" y="227"/>
                  <a:pt x="59" y="228"/>
                </a:cubicBezTo>
                <a:cubicBezTo>
                  <a:pt x="59" y="227"/>
                  <a:pt x="60" y="227"/>
                  <a:pt x="60" y="226"/>
                </a:cubicBezTo>
                <a:cubicBezTo>
                  <a:pt x="60" y="227"/>
                  <a:pt x="59" y="226"/>
                  <a:pt x="59" y="227"/>
                </a:cubicBezTo>
                <a:close/>
                <a:moveTo>
                  <a:pt x="57" y="227"/>
                </a:moveTo>
                <a:cubicBezTo>
                  <a:pt x="57" y="227"/>
                  <a:pt x="59" y="226"/>
                  <a:pt x="58" y="226"/>
                </a:cubicBezTo>
                <a:cubicBezTo>
                  <a:pt x="58" y="226"/>
                  <a:pt x="57" y="226"/>
                  <a:pt x="57" y="227"/>
                </a:cubicBezTo>
                <a:close/>
                <a:moveTo>
                  <a:pt x="51" y="223"/>
                </a:moveTo>
                <a:cubicBezTo>
                  <a:pt x="51" y="222"/>
                  <a:pt x="52" y="222"/>
                  <a:pt x="52" y="221"/>
                </a:cubicBezTo>
                <a:cubicBezTo>
                  <a:pt x="51" y="222"/>
                  <a:pt x="51" y="222"/>
                  <a:pt x="51" y="223"/>
                </a:cubicBezTo>
                <a:close/>
                <a:moveTo>
                  <a:pt x="33" y="211"/>
                </a:moveTo>
                <a:cubicBezTo>
                  <a:pt x="34" y="212"/>
                  <a:pt x="35" y="210"/>
                  <a:pt x="35" y="209"/>
                </a:cubicBezTo>
                <a:cubicBezTo>
                  <a:pt x="34" y="210"/>
                  <a:pt x="34" y="211"/>
                  <a:pt x="33" y="211"/>
                </a:cubicBezTo>
                <a:close/>
                <a:moveTo>
                  <a:pt x="40" y="214"/>
                </a:moveTo>
                <a:cubicBezTo>
                  <a:pt x="40" y="214"/>
                  <a:pt x="41" y="214"/>
                  <a:pt x="40" y="213"/>
                </a:cubicBezTo>
                <a:cubicBezTo>
                  <a:pt x="40" y="213"/>
                  <a:pt x="39" y="214"/>
                  <a:pt x="40" y="214"/>
                </a:cubicBezTo>
                <a:close/>
                <a:moveTo>
                  <a:pt x="35" y="215"/>
                </a:moveTo>
                <a:cubicBezTo>
                  <a:pt x="36" y="215"/>
                  <a:pt x="37" y="214"/>
                  <a:pt x="37" y="213"/>
                </a:cubicBezTo>
                <a:cubicBezTo>
                  <a:pt x="36" y="214"/>
                  <a:pt x="35" y="215"/>
                  <a:pt x="35" y="215"/>
                </a:cubicBezTo>
                <a:close/>
                <a:moveTo>
                  <a:pt x="48" y="223"/>
                </a:moveTo>
                <a:cubicBezTo>
                  <a:pt x="49" y="223"/>
                  <a:pt x="49" y="222"/>
                  <a:pt x="48" y="222"/>
                </a:cubicBezTo>
                <a:cubicBezTo>
                  <a:pt x="48" y="222"/>
                  <a:pt x="48" y="223"/>
                  <a:pt x="48" y="223"/>
                </a:cubicBezTo>
                <a:close/>
                <a:moveTo>
                  <a:pt x="38" y="217"/>
                </a:moveTo>
                <a:cubicBezTo>
                  <a:pt x="38" y="217"/>
                  <a:pt x="39" y="216"/>
                  <a:pt x="39" y="215"/>
                </a:cubicBezTo>
                <a:lnTo>
                  <a:pt x="38" y="217"/>
                </a:lnTo>
                <a:close/>
                <a:moveTo>
                  <a:pt x="43" y="223"/>
                </a:moveTo>
                <a:cubicBezTo>
                  <a:pt x="43" y="223"/>
                  <a:pt x="45" y="222"/>
                  <a:pt x="44" y="221"/>
                </a:cubicBezTo>
                <a:cubicBezTo>
                  <a:pt x="44" y="222"/>
                  <a:pt x="42" y="223"/>
                  <a:pt x="43" y="223"/>
                </a:cubicBezTo>
                <a:close/>
                <a:moveTo>
                  <a:pt x="62" y="237"/>
                </a:moveTo>
                <a:cubicBezTo>
                  <a:pt x="62" y="237"/>
                  <a:pt x="63" y="236"/>
                  <a:pt x="62" y="235"/>
                </a:cubicBezTo>
                <a:cubicBezTo>
                  <a:pt x="62" y="236"/>
                  <a:pt x="61" y="237"/>
                  <a:pt x="62" y="237"/>
                </a:cubicBezTo>
                <a:close/>
                <a:moveTo>
                  <a:pt x="30" y="213"/>
                </a:moveTo>
                <a:cubicBezTo>
                  <a:pt x="30" y="212"/>
                  <a:pt x="31" y="212"/>
                  <a:pt x="30" y="211"/>
                </a:cubicBezTo>
                <a:cubicBezTo>
                  <a:pt x="30" y="212"/>
                  <a:pt x="29" y="212"/>
                  <a:pt x="30" y="213"/>
                </a:cubicBezTo>
                <a:close/>
                <a:moveTo>
                  <a:pt x="49" y="228"/>
                </a:moveTo>
                <a:cubicBezTo>
                  <a:pt x="50" y="229"/>
                  <a:pt x="50" y="227"/>
                  <a:pt x="50" y="228"/>
                </a:cubicBezTo>
                <a:cubicBezTo>
                  <a:pt x="51" y="227"/>
                  <a:pt x="51" y="227"/>
                  <a:pt x="51" y="227"/>
                </a:cubicBezTo>
                <a:cubicBezTo>
                  <a:pt x="51" y="227"/>
                  <a:pt x="51" y="227"/>
                  <a:pt x="51" y="227"/>
                </a:cubicBezTo>
                <a:cubicBezTo>
                  <a:pt x="50" y="228"/>
                  <a:pt x="49" y="227"/>
                  <a:pt x="49" y="228"/>
                </a:cubicBezTo>
                <a:close/>
                <a:moveTo>
                  <a:pt x="44" y="225"/>
                </a:moveTo>
                <a:cubicBezTo>
                  <a:pt x="44" y="224"/>
                  <a:pt x="45" y="224"/>
                  <a:pt x="44" y="223"/>
                </a:cubicBezTo>
                <a:cubicBezTo>
                  <a:pt x="44" y="224"/>
                  <a:pt x="44" y="224"/>
                  <a:pt x="44" y="225"/>
                </a:cubicBezTo>
                <a:close/>
                <a:moveTo>
                  <a:pt x="64" y="238"/>
                </a:moveTo>
                <a:cubicBezTo>
                  <a:pt x="63" y="238"/>
                  <a:pt x="63" y="239"/>
                  <a:pt x="63" y="239"/>
                </a:cubicBezTo>
                <a:cubicBezTo>
                  <a:pt x="64" y="239"/>
                  <a:pt x="64" y="239"/>
                  <a:pt x="64" y="238"/>
                </a:cubicBezTo>
                <a:close/>
                <a:moveTo>
                  <a:pt x="29" y="217"/>
                </a:moveTo>
                <a:cubicBezTo>
                  <a:pt x="30" y="217"/>
                  <a:pt x="30" y="216"/>
                  <a:pt x="30" y="215"/>
                </a:cubicBezTo>
                <a:cubicBezTo>
                  <a:pt x="30" y="216"/>
                  <a:pt x="29" y="216"/>
                  <a:pt x="29" y="217"/>
                </a:cubicBezTo>
                <a:close/>
                <a:moveTo>
                  <a:pt x="55" y="237"/>
                </a:moveTo>
                <a:cubicBezTo>
                  <a:pt x="55" y="236"/>
                  <a:pt x="56" y="236"/>
                  <a:pt x="56" y="235"/>
                </a:cubicBezTo>
                <a:cubicBezTo>
                  <a:pt x="55" y="235"/>
                  <a:pt x="55" y="236"/>
                  <a:pt x="55" y="237"/>
                </a:cubicBezTo>
                <a:close/>
                <a:moveTo>
                  <a:pt x="47" y="231"/>
                </a:moveTo>
                <a:cubicBezTo>
                  <a:pt x="47" y="232"/>
                  <a:pt x="48" y="230"/>
                  <a:pt x="48" y="230"/>
                </a:cubicBezTo>
                <a:cubicBezTo>
                  <a:pt x="47" y="230"/>
                  <a:pt x="47" y="230"/>
                  <a:pt x="47" y="231"/>
                </a:cubicBezTo>
                <a:close/>
                <a:moveTo>
                  <a:pt x="61" y="240"/>
                </a:moveTo>
                <a:cubicBezTo>
                  <a:pt x="62" y="240"/>
                  <a:pt x="61" y="240"/>
                  <a:pt x="61" y="239"/>
                </a:cubicBezTo>
                <a:cubicBezTo>
                  <a:pt x="61" y="240"/>
                  <a:pt x="61" y="240"/>
                  <a:pt x="61" y="240"/>
                </a:cubicBezTo>
                <a:close/>
                <a:moveTo>
                  <a:pt x="34" y="223"/>
                </a:moveTo>
                <a:cubicBezTo>
                  <a:pt x="34" y="222"/>
                  <a:pt x="35" y="222"/>
                  <a:pt x="35" y="221"/>
                </a:cubicBezTo>
                <a:cubicBezTo>
                  <a:pt x="34" y="221"/>
                  <a:pt x="33" y="222"/>
                  <a:pt x="34" y="223"/>
                </a:cubicBezTo>
                <a:close/>
                <a:moveTo>
                  <a:pt x="26" y="217"/>
                </a:moveTo>
                <a:cubicBezTo>
                  <a:pt x="26" y="217"/>
                  <a:pt x="27" y="217"/>
                  <a:pt x="26" y="216"/>
                </a:cubicBezTo>
                <a:cubicBezTo>
                  <a:pt x="26" y="217"/>
                  <a:pt x="26" y="217"/>
                  <a:pt x="26" y="217"/>
                </a:cubicBezTo>
                <a:close/>
                <a:moveTo>
                  <a:pt x="32" y="222"/>
                </a:moveTo>
                <a:cubicBezTo>
                  <a:pt x="33" y="222"/>
                  <a:pt x="33" y="222"/>
                  <a:pt x="33" y="221"/>
                </a:cubicBezTo>
                <a:cubicBezTo>
                  <a:pt x="32" y="221"/>
                  <a:pt x="32" y="222"/>
                  <a:pt x="32" y="222"/>
                </a:cubicBezTo>
                <a:close/>
                <a:moveTo>
                  <a:pt x="27" y="218"/>
                </a:moveTo>
                <a:cubicBezTo>
                  <a:pt x="27" y="219"/>
                  <a:pt x="26" y="220"/>
                  <a:pt x="27" y="221"/>
                </a:cubicBezTo>
                <a:cubicBezTo>
                  <a:pt x="27" y="220"/>
                  <a:pt x="27" y="220"/>
                  <a:pt x="28" y="219"/>
                </a:cubicBezTo>
                <a:cubicBezTo>
                  <a:pt x="28" y="219"/>
                  <a:pt x="28" y="218"/>
                  <a:pt x="27" y="218"/>
                </a:cubicBezTo>
                <a:close/>
                <a:moveTo>
                  <a:pt x="32" y="225"/>
                </a:moveTo>
                <a:cubicBezTo>
                  <a:pt x="33" y="224"/>
                  <a:pt x="33" y="224"/>
                  <a:pt x="34" y="223"/>
                </a:cubicBezTo>
                <a:cubicBezTo>
                  <a:pt x="33" y="223"/>
                  <a:pt x="33" y="223"/>
                  <a:pt x="33" y="223"/>
                </a:cubicBezTo>
                <a:cubicBezTo>
                  <a:pt x="32" y="223"/>
                  <a:pt x="32" y="224"/>
                  <a:pt x="32" y="225"/>
                </a:cubicBezTo>
                <a:close/>
                <a:moveTo>
                  <a:pt x="23" y="221"/>
                </a:moveTo>
                <a:cubicBezTo>
                  <a:pt x="24" y="220"/>
                  <a:pt x="25" y="219"/>
                  <a:pt x="26" y="217"/>
                </a:cubicBezTo>
                <a:cubicBezTo>
                  <a:pt x="25" y="219"/>
                  <a:pt x="24" y="220"/>
                  <a:pt x="23" y="221"/>
                </a:cubicBezTo>
                <a:close/>
                <a:moveTo>
                  <a:pt x="57" y="242"/>
                </a:moveTo>
                <a:cubicBezTo>
                  <a:pt x="58" y="243"/>
                  <a:pt x="58" y="243"/>
                  <a:pt x="58" y="243"/>
                </a:cubicBezTo>
                <a:cubicBezTo>
                  <a:pt x="59" y="243"/>
                  <a:pt x="58" y="242"/>
                  <a:pt x="58" y="241"/>
                </a:cubicBezTo>
                <a:lnTo>
                  <a:pt x="57" y="242"/>
                </a:lnTo>
                <a:close/>
                <a:moveTo>
                  <a:pt x="25" y="220"/>
                </a:moveTo>
                <a:cubicBezTo>
                  <a:pt x="26" y="220"/>
                  <a:pt x="26" y="219"/>
                  <a:pt x="26" y="218"/>
                </a:cubicBezTo>
                <a:cubicBezTo>
                  <a:pt x="26" y="218"/>
                  <a:pt x="25" y="219"/>
                  <a:pt x="25" y="220"/>
                </a:cubicBezTo>
                <a:close/>
                <a:moveTo>
                  <a:pt x="44" y="234"/>
                </a:moveTo>
                <a:cubicBezTo>
                  <a:pt x="44" y="234"/>
                  <a:pt x="45" y="233"/>
                  <a:pt x="45" y="233"/>
                </a:cubicBezTo>
                <a:cubicBezTo>
                  <a:pt x="44" y="233"/>
                  <a:pt x="43" y="233"/>
                  <a:pt x="44" y="234"/>
                </a:cubicBezTo>
                <a:close/>
                <a:moveTo>
                  <a:pt x="49" y="243"/>
                </a:moveTo>
                <a:cubicBezTo>
                  <a:pt x="50" y="242"/>
                  <a:pt x="52" y="240"/>
                  <a:pt x="52" y="239"/>
                </a:cubicBezTo>
                <a:cubicBezTo>
                  <a:pt x="51" y="241"/>
                  <a:pt x="49" y="241"/>
                  <a:pt x="49" y="243"/>
                </a:cubicBezTo>
                <a:close/>
                <a:moveTo>
                  <a:pt x="31" y="225"/>
                </a:moveTo>
                <a:cubicBezTo>
                  <a:pt x="32" y="225"/>
                  <a:pt x="31" y="226"/>
                  <a:pt x="31" y="226"/>
                </a:cubicBezTo>
                <a:cubicBezTo>
                  <a:pt x="32" y="226"/>
                  <a:pt x="32" y="226"/>
                  <a:pt x="32" y="225"/>
                </a:cubicBezTo>
                <a:cubicBezTo>
                  <a:pt x="32" y="225"/>
                  <a:pt x="32" y="225"/>
                  <a:pt x="31" y="225"/>
                </a:cubicBezTo>
                <a:close/>
                <a:moveTo>
                  <a:pt x="42" y="242"/>
                </a:moveTo>
                <a:cubicBezTo>
                  <a:pt x="43" y="241"/>
                  <a:pt x="45" y="239"/>
                  <a:pt x="46" y="236"/>
                </a:cubicBezTo>
                <a:cubicBezTo>
                  <a:pt x="46" y="237"/>
                  <a:pt x="46" y="238"/>
                  <a:pt x="47" y="237"/>
                </a:cubicBezTo>
                <a:cubicBezTo>
                  <a:pt x="47" y="236"/>
                  <a:pt x="46" y="236"/>
                  <a:pt x="46" y="235"/>
                </a:cubicBezTo>
                <a:cubicBezTo>
                  <a:pt x="45" y="238"/>
                  <a:pt x="42" y="240"/>
                  <a:pt x="42" y="242"/>
                </a:cubicBezTo>
                <a:close/>
                <a:moveTo>
                  <a:pt x="23" y="220"/>
                </a:moveTo>
                <a:cubicBezTo>
                  <a:pt x="23" y="220"/>
                  <a:pt x="22" y="220"/>
                  <a:pt x="23" y="219"/>
                </a:cubicBezTo>
                <a:cubicBezTo>
                  <a:pt x="22" y="219"/>
                  <a:pt x="22" y="219"/>
                  <a:pt x="22" y="219"/>
                </a:cubicBezTo>
                <a:cubicBezTo>
                  <a:pt x="22" y="219"/>
                  <a:pt x="22" y="221"/>
                  <a:pt x="23" y="220"/>
                </a:cubicBezTo>
                <a:close/>
                <a:moveTo>
                  <a:pt x="30" y="227"/>
                </a:moveTo>
                <a:cubicBezTo>
                  <a:pt x="30" y="227"/>
                  <a:pt x="30" y="227"/>
                  <a:pt x="31" y="228"/>
                </a:cubicBezTo>
                <a:cubicBezTo>
                  <a:pt x="31" y="227"/>
                  <a:pt x="31" y="227"/>
                  <a:pt x="31" y="227"/>
                </a:cubicBezTo>
                <a:cubicBezTo>
                  <a:pt x="31" y="226"/>
                  <a:pt x="32" y="227"/>
                  <a:pt x="31" y="226"/>
                </a:cubicBezTo>
                <a:cubicBezTo>
                  <a:pt x="31" y="226"/>
                  <a:pt x="31" y="226"/>
                  <a:pt x="30" y="227"/>
                </a:cubicBezTo>
                <a:close/>
                <a:moveTo>
                  <a:pt x="31" y="230"/>
                </a:moveTo>
                <a:cubicBezTo>
                  <a:pt x="32" y="229"/>
                  <a:pt x="33" y="228"/>
                  <a:pt x="33" y="228"/>
                </a:cubicBezTo>
                <a:cubicBezTo>
                  <a:pt x="32" y="228"/>
                  <a:pt x="31" y="229"/>
                  <a:pt x="31" y="230"/>
                </a:cubicBezTo>
                <a:close/>
                <a:moveTo>
                  <a:pt x="57" y="246"/>
                </a:moveTo>
                <a:cubicBezTo>
                  <a:pt x="57" y="246"/>
                  <a:pt x="57" y="246"/>
                  <a:pt x="58" y="246"/>
                </a:cubicBezTo>
                <a:cubicBezTo>
                  <a:pt x="57" y="246"/>
                  <a:pt x="57" y="246"/>
                  <a:pt x="57" y="246"/>
                </a:cubicBezTo>
                <a:close/>
                <a:moveTo>
                  <a:pt x="21" y="224"/>
                </a:moveTo>
                <a:cubicBezTo>
                  <a:pt x="22" y="224"/>
                  <a:pt x="22" y="223"/>
                  <a:pt x="22" y="223"/>
                </a:cubicBezTo>
                <a:cubicBezTo>
                  <a:pt x="22" y="223"/>
                  <a:pt x="21" y="224"/>
                  <a:pt x="21" y="224"/>
                </a:cubicBezTo>
                <a:close/>
                <a:moveTo>
                  <a:pt x="52" y="249"/>
                </a:moveTo>
                <a:cubicBezTo>
                  <a:pt x="52" y="249"/>
                  <a:pt x="52" y="249"/>
                  <a:pt x="51" y="249"/>
                </a:cubicBezTo>
                <a:cubicBezTo>
                  <a:pt x="52" y="250"/>
                  <a:pt x="52" y="249"/>
                  <a:pt x="52" y="250"/>
                </a:cubicBezTo>
                <a:cubicBezTo>
                  <a:pt x="53" y="248"/>
                  <a:pt x="53" y="248"/>
                  <a:pt x="54" y="247"/>
                </a:cubicBezTo>
                <a:cubicBezTo>
                  <a:pt x="53" y="247"/>
                  <a:pt x="52" y="248"/>
                  <a:pt x="52" y="249"/>
                </a:cubicBezTo>
                <a:close/>
                <a:moveTo>
                  <a:pt x="29" y="230"/>
                </a:moveTo>
                <a:cubicBezTo>
                  <a:pt x="29" y="230"/>
                  <a:pt x="29" y="230"/>
                  <a:pt x="29" y="230"/>
                </a:cubicBezTo>
                <a:cubicBezTo>
                  <a:pt x="29" y="229"/>
                  <a:pt x="28" y="230"/>
                  <a:pt x="29" y="230"/>
                </a:cubicBezTo>
                <a:close/>
                <a:moveTo>
                  <a:pt x="54" y="249"/>
                </a:moveTo>
                <a:cubicBezTo>
                  <a:pt x="55" y="250"/>
                  <a:pt x="54" y="251"/>
                  <a:pt x="55" y="250"/>
                </a:cubicBezTo>
                <a:cubicBezTo>
                  <a:pt x="56" y="251"/>
                  <a:pt x="55" y="250"/>
                  <a:pt x="55" y="251"/>
                </a:cubicBezTo>
                <a:cubicBezTo>
                  <a:pt x="56" y="251"/>
                  <a:pt x="56" y="250"/>
                  <a:pt x="56" y="250"/>
                </a:cubicBezTo>
                <a:cubicBezTo>
                  <a:pt x="55" y="249"/>
                  <a:pt x="55" y="249"/>
                  <a:pt x="54" y="249"/>
                </a:cubicBezTo>
                <a:close/>
                <a:moveTo>
                  <a:pt x="47" y="245"/>
                </a:moveTo>
                <a:cubicBezTo>
                  <a:pt x="47" y="246"/>
                  <a:pt x="46" y="246"/>
                  <a:pt x="47" y="246"/>
                </a:cubicBezTo>
                <a:cubicBezTo>
                  <a:pt x="48" y="245"/>
                  <a:pt x="48" y="245"/>
                  <a:pt x="48" y="245"/>
                </a:cubicBezTo>
                <a:cubicBezTo>
                  <a:pt x="48" y="245"/>
                  <a:pt x="47" y="245"/>
                  <a:pt x="47" y="245"/>
                </a:cubicBezTo>
                <a:close/>
                <a:moveTo>
                  <a:pt x="28" y="231"/>
                </a:moveTo>
                <a:cubicBezTo>
                  <a:pt x="28" y="232"/>
                  <a:pt x="27" y="232"/>
                  <a:pt x="27" y="233"/>
                </a:cubicBezTo>
                <a:cubicBezTo>
                  <a:pt x="28" y="232"/>
                  <a:pt x="28" y="231"/>
                  <a:pt x="28" y="231"/>
                </a:cubicBezTo>
                <a:cubicBezTo>
                  <a:pt x="28" y="231"/>
                  <a:pt x="28" y="230"/>
                  <a:pt x="28" y="231"/>
                </a:cubicBezTo>
                <a:close/>
                <a:moveTo>
                  <a:pt x="28" y="235"/>
                </a:moveTo>
                <a:cubicBezTo>
                  <a:pt x="29" y="234"/>
                  <a:pt x="30" y="233"/>
                  <a:pt x="29" y="232"/>
                </a:cubicBezTo>
                <a:cubicBezTo>
                  <a:pt x="29" y="233"/>
                  <a:pt x="29" y="234"/>
                  <a:pt x="28" y="235"/>
                </a:cubicBezTo>
                <a:close/>
                <a:moveTo>
                  <a:pt x="48" y="247"/>
                </a:moveTo>
                <a:cubicBezTo>
                  <a:pt x="48" y="248"/>
                  <a:pt x="49" y="248"/>
                  <a:pt x="49" y="248"/>
                </a:cubicBezTo>
                <a:cubicBezTo>
                  <a:pt x="49" y="248"/>
                  <a:pt x="49" y="248"/>
                  <a:pt x="49" y="248"/>
                </a:cubicBezTo>
                <a:cubicBezTo>
                  <a:pt x="49" y="248"/>
                  <a:pt x="49" y="247"/>
                  <a:pt x="48" y="247"/>
                </a:cubicBezTo>
                <a:close/>
                <a:moveTo>
                  <a:pt x="17" y="226"/>
                </a:moveTo>
                <a:cubicBezTo>
                  <a:pt x="17" y="226"/>
                  <a:pt x="17" y="227"/>
                  <a:pt x="17" y="227"/>
                </a:cubicBezTo>
                <a:cubicBezTo>
                  <a:pt x="17" y="226"/>
                  <a:pt x="18" y="227"/>
                  <a:pt x="18" y="227"/>
                </a:cubicBezTo>
                <a:cubicBezTo>
                  <a:pt x="18" y="226"/>
                  <a:pt x="17" y="226"/>
                  <a:pt x="17" y="225"/>
                </a:cubicBezTo>
                <a:lnTo>
                  <a:pt x="17" y="226"/>
                </a:lnTo>
                <a:close/>
                <a:moveTo>
                  <a:pt x="41" y="244"/>
                </a:moveTo>
                <a:cubicBezTo>
                  <a:pt x="41" y="244"/>
                  <a:pt x="42" y="243"/>
                  <a:pt x="41" y="243"/>
                </a:cubicBezTo>
                <a:cubicBezTo>
                  <a:pt x="40" y="245"/>
                  <a:pt x="39" y="245"/>
                  <a:pt x="41" y="244"/>
                </a:cubicBezTo>
                <a:close/>
                <a:moveTo>
                  <a:pt x="50" y="252"/>
                </a:moveTo>
                <a:cubicBezTo>
                  <a:pt x="50" y="251"/>
                  <a:pt x="51" y="252"/>
                  <a:pt x="51" y="252"/>
                </a:cubicBezTo>
                <a:cubicBezTo>
                  <a:pt x="50" y="252"/>
                  <a:pt x="51" y="251"/>
                  <a:pt x="51" y="250"/>
                </a:cubicBezTo>
                <a:cubicBezTo>
                  <a:pt x="51" y="252"/>
                  <a:pt x="49" y="251"/>
                  <a:pt x="50" y="252"/>
                </a:cubicBezTo>
                <a:close/>
                <a:moveTo>
                  <a:pt x="42" y="245"/>
                </a:moveTo>
                <a:cubicBezTo>
                  <a:pt x="42" y="246"/>
                  <a:pt x="42" y="246"/>
                  <a:pt x="43" y="246"/>
                </a:cubicBezTo>
                <a:cubicBezTo>
                  <a:pt x="43" y="245"/>
                  <a:pt x="42" y="245"/>
                  <a:pt x="42" y="245"/>
                </a:cubicBezTo>
                <a:close/>
                <a:moveTo>
                  <a:pt x="53" y="255"/>
                </a:moveTo>
                <a:cubicBezTo>
                  <a:pt x="53" y="254"/>
                  <a:pt x="54" y="254"/>
                  <a:pt x="53" y="253"/>
                </a:cubicBezTo>
                <a:cubicBezTo>
                  <a:pt x="53" y="254"/>
                  <a:pt x="52" y="254"/>
                  <a:pt x="53" y="255"/>
                </a:cubicBezTo>
                <a:close/>
                <a:moveTo>
                  <a:pt x="40" y="247"/>
                </a:moveTo>
                <a:cubicBezTo>
                  <a:pt x="41" y="247"/>
                  <a:pt x="42" y="246"/>
                  <a:pt x="41" y="246"/>
                </a:cubicBezTo>
                <a:lnTo>
                  <a:pt x="40" y="247"/>
                </a:lnTo>
                <a:close/>
                <a:moveTo>
                  <a:pt x="43" y="248"/>
                </a:moveTo>
                <a:cubicBezTo>
                  <a:pt x="44" y="249"/>
                  <a:pt x="44" y="249"/>
                  <a:pt x="44" y="249"/>
                </a:cubicBezTo>
                <a:cubicBezTo>
                  <a:pt x="44" y="248"/>
                  <a:pt x="43" y="248"/>
                  <a:pt x="43" y="248"/>
                </a:cubicBezTo>
                <a:close/>
                <a:moveTo>
                  <a:pt x="15" y="234"/>
                </a:moveTo>
                <a:cubicBezTo>
                  <a:pt x="15" y="233"/>
                  <a:pt x="15" y="233"/>
                  <a:pt x="15" y="232"/>
                </a:cubicBezTo>
                <a:cubicBezTo>
                  <a:pt x="15" y="233"/>
                  <a:pt x="15" y="233"/>
                  <a:pt x="15" y="233"/>
                </a:cubicBezTo>
                <a:cubicBezTo>
                  <a:pt x="16" y="234"/>
                  <a:pt x="16" y="234"/>
                  <a:pt x="16" y="234"/>
                </a:cubicBezTo>
                <a:cubicBezTo>
                  <a:pt x="17" y="232"/>
                  <a:pt x="17" y="233"/>
                  <a:pt x="18" y="231"/>
                </a:cubicBezTo>
                <a:cubicBezTo>
                  <a:pt x="18" y="231"/>
                  <a:pt x="17" y="231"/>
                  <a:pt x="17" y="230"/>
                </a:cubicBezTo>
                <a:cubicBezTo>
                  <a:pt x="17" y="230"/>
                  <a:pt x="17" y="231"/>
                  <a:pt x="17" y="230"/>
                </a:cubicBezTo>
                <a:cubicBezTo>
                  <a:pt x="17" y="232"/>
                  <a:pt x="16" y="232"/>
                  <a:pt x="15" y="234"/>
                </a:cubicBezTo>
                <a:close/>
                <a:moveTo>
                  <a:pt x="51" y="255"/>
                </a:moveTo>
                <a:cubicBezTo>
                  <a:pt x="51" y="256"/>
                  <a:pt x="50" y="257"/>
                  <a:pt x="51" y="257"/>
                </a:cubicBezTo>
                <a:cubicBezTo>
                  <a:pt x="51" y="256"/>
                  <a:pt x="52" y="256"/>
                  <a:pt x="52" y="255"/>
                </a:cubicBezTo>
                <a:cubicBezTo>
                  <a:pt x="51" y="255"/>
                  <a:pt x="51" y="255"/>
                  <a:pt x="51" y="255"/>
                </a:cubicBezTo>
                <a:close/>
                <a:moveTo>
                  <a:pt x="20" y="235"/>
                </a:moveTo>
                <a:cubicBezTo>
                  <a:pt x="19" y="235"/>
                  <a:pt x="19" y="236"/>
                  <a:pt x="19" y="236"/>
                </a:cubicBezTo>
                <a:cubicBezTo>
                  <a:pt x="20" y="236"/>
                  <a:pt x="20" y="236"/>
                  <a:pt x="20" y="236"/>
                </a:cubicBezTo>
                <a:cubicBezTo>
                  <a:pt x="20" y="236"/>
                  <a:pt x="21" y="235"/>
                  <a:pt x="21" y="235"/>
                </a:cubicBezTo>
                <a:cubicBezTo>
                  <a:pt x="20" y="235"/>
                  <a:pt x="20" y="236"/>
                  <a:pt x="20" y="235"/>
                </a:cubicBezTo>
                <a:close/>
                <a:moveTo>
                  <a:pt x="21" y="238"/>
                </a:moveTo>
                <a:cubicBezTo>
                  <a:pt x="21" y="237"/>
                  <a:pt x="22" y="237"/>
                  <a:pt x="22" y="236"/>
                </a:cubicBezTo>
                <a:cubicBezTo>
                  <a:pt x="21" y="236"/>
                  <a:pt x="21" y="237"/>
                  <a:pt x="21" y="238"/>
                </a:cubicBezTo>
                <a:close/>
                <a:moveTo>
                  <a:pt x="17" y="236"/>
                </a:moveTo>
                <a:cubicBezTo>
                  <a:pt x="18" y="236"/>
                  <a:pt x="18" y="235"/>
                  <a:pt x="18" y="235"/>
                </a:cubicBezTo>
                <a:cubicBezTo>
                  <a:pt x="18" y="235"/>
                  <a:pt x="17" y="236"/>
                  <a:pt x="17" y="236"/>
                </a:cubicBezTo>
                <a:close/>
                <a:moveTo>
                  <a:pt x="23" y="243"/>
                </a:moveTo>
                <a:cubicBezTo>
                  <a:pt x="24" y="243"/>
                  <a:pt x="25" y="241"/>
                  <a:pt x="26" y="240"/>
                </a:cubicBezTo>
                <a:cubicBezTo>
                  <a:pt x="25" y="240"/>
                  <a:pt x="25" y="240"/>
                  <a:pt x="25" y="240"/>
                </a:cubicBezTo>
                <a:cubicBezTo>
                  <a:pt x="24" y="241"/>
                  <a:pt x="24" y="242"/>
                  <a:pt x="23" y="243"/>
                </a:cubicBezTo>
                <a:close/>
                <a:moveTo>
                  <a:pt x="17" y="238"/>
                </a:moveTo>
                <a:cubicBezTo>
                  <a:pt x="17" y="237"/>
                  <a:pt x="18" y="237"/>
                  <a:pt x="18" y="236"/>
                </a:cubicBezTo>
                <a:cubicBezTo>
                  <a:pt x="17" y="236"/>
                  <a:pt x="16" y="237"/>
                  <a:pt x="17" y="238"/>
                </a:cubicBezTo>
                <a:close/>
                <a:moveTo>
                  <a:pt x="35" y="251"/>
                </a:moveTo>
                <a:cubicBezTo>
                  <a:pt x="35" y="252"/>
                  <a:pt x="36" y="250"/>
                  <a:pt x="36" y="250"/>
                </a:cubicBezTo>
                <a:lnTo>
                  <a:pt x="35" y="251"/>
                </a:lnTo>
                <a:close/>
                <a:moveTo>
                  <a:pt x="38" y="255"/>
                </a:moveTo>
                <a:cubicBezTo>
                  <a:pt x="39" y="254"/>
                  <a:pt x="39" y="254"/>
                  <a:pt x="39" y="254"/>
                </a:cubicBezTo>
                <a:cubicBezTo>
                  <a:pt x="39" y="254"/>
                  <a:pt x="38" y="254"/>
                  <a:pt x="38" y="255"/>
                </a:cubicBezTo>
                <a:close/>
                <a:moveTo>
                  <a:pt x="12" y="236"/>
                </a:moveTo>
                <a:cubicBezTo>
                  <a:pt x="12" y="236"/>
                  <a:pt x="12" y="237"/>
                  <a:pt x="12" y="237"/>
                </a:cubicBezTo>
                <a:cubicBezTo>
                  <a:pt x="13" y="236"/>
                  <a:pt x="13" y="236"/>
                  <a:pt x="13" y="236"/>
                </a:cubicBezTo>
                <a:cubicBezTo>
                  <a:pt x="13" y="236"/>
                  <a:pt x="12" y="236"/>
                  <a:pt x="12" y="236"/>
                </a:cubicBezTo>
                <a:close/>
                <a:moveTo>
                  <a:pt x="38" y="253"/>
                </a:moveTo>
                <a:cubicBezTo>
                  <a:pt x="36" y="252"/>
                  <a:pt x="36" y="252"/>
                  <a:pt x="36" y="252"/>
                </a:cubicBezTo>
                <a:cubicBezTo>
                  <a:pt x="36" y="253"/>
                  <a:pt x="37" y="254"/>
                  <a:pt x="38" y="253"/>
                </a:cubicBezTo>
                <a:close/>
                <a:moveTo>
                  <a:pt x="12" y="239"/>
                </a:moveTo>
                <a:cubicBezTo>
                  <a:pt x="13" y="238"/>
                  <a:pt x="13" y="238"/>
                  <a:pt x="13" y="238"/>
                </a:cubicBezTo>
                <a:cubicBezTo>
                  <a:pt x="13" y="238"/>
                  <a:pt x="13" y="239"/>
                  <a:pt x="13" y="238"/>
                </a:cubicBezTo>
                <a:cubicBezTo>
                  <a:pt x="12" y="238"/>
                  <a:pt x="14" y="237"/>
                  <a:pt x="13" y="237"/>
                </a:cubicBezTo>
                <a:cubicBezTo>
                  <a:pt x="12" y="237"/>
                  <a:pt x="12" y="238"/>
                  <a:pt x="12" y="239"/>
                </a:cubicBezTo>
                <a:close/>
                <a:moveTo>
                  <a:pt x="35" y="256"/>
                </a:moveTo>
                <a:cubicBezTo>
                  <a:pt x="35" y="256"/>
                  <a:pt x="36" y="257"/>
                  <a:pt x="36" y="257"/>
                </a:cubicBezTo>
                <a:cubicBezTo>
                  <a:pt x="36" y="256"/>
                  <a:pt x="35" y="256"/>
                  <a:pt x="35" y="256"/>
                </a:cubicBezTo>
                <a:close/>
                <a:moveTo>
                  <a:pt x="27" y="255"/>
                </a:moveTo>
                <a:cubicBezTo>
                  <a:pt x="27" y="255"/>
                  <a:pt x="28" y="254"/>
                  <a:pt x="28" y="254"/>
                </a:cubicBezTo>
                <a:cubicBezTo>
                  <a:pt x="27" y="254"/>
                  <a:pt x="27" y="254"/>
                  <a:pt x="27" y="255"/>
                </a:cubicBezTo>
                <a:close/>
                <a:moveTo>
                  <a:pt x="8" y="244"/>
                </a:moveTo>
                <a:cubicBezTo>
                  <a:pt x="7" y="244"/>
                  <a:pt x="7" y="244"/>
                  <a:pt x="7" y="244"/>
                </a:cubicBezTo>
                <a:cubicBezTo>
                  <a:pt x="8" y="245"/>
                  <a:pt x="8" y="243"/>
                  <a:pt x="7" y="243"/>
                </a:cubicBezTo>
                <a:cubicBezTo>
                  <a:pt x="7" y="243"/>
                  <a:pt x="7" y="243"/>
                  <a:pt x="8" y="244"/>
                </a:cubicBezTo>
                <a:close/>
                <a:moveTo>
                  <a:pt x="6" y="247"/>
                </a:moveTo>
                <a:cubicBezTo>
                  <a:pt x="7" y="248"/>
                  <a:pt x="9" y="244"/>
                  <a:pt x="8" y="244"/>
                </a:cubicBezTo>
                <a:cubicBezTo>
                  <a:pt x="7" y="245"/>
                  <a:pt x="7" y="246"/>
                  <a:pt x="6" y="247"/>
                </a:cubicBezTo>
                <a:close/>
                <a:moveTo>
                  <a:pt x="11" y="248"/>
                </a:moveTo>
                <a:cubicBezTo>
                  <a:pt x="12" y="248"/>
                  <a:pt x="12" y="247"/>
                  <a:pt x="11" y="247"/>
                </a:cubicBezTo>
                <a:cubicBezTo>
                  <a:pt x="11" y="247"/>
                  <a:pt x="11" y="248"/>
                  <a:pt x="11" y="248"/>
                </a:cubicBezTo>
                <a:close/>
                <a:moveTo>
                  <a:pt x="32" y="264"/>
                </a:moveTo>
                <a:cubicBezTo>
                  <a:pt x="33" y="264"/>
                  <a:pt x="33" y="264"/>
                  <a:pt x="33" y="263"/>
                </a:cubicBezTo>
                <a:cubicBezTo>
                  <a:pt x="32" y="263"/>
                  <a:pt x="32" y="263"/>
                  <a:pt x="32" y="264"/>
                </a:cubicBezTo>
                <a:close/>
                <a:moveTo>
                  <a:pt x="10" y="250"/>
                </a:moveTo>
                <a:cubicBezTo>
                  <a:pt x="10" y="250"/>
                  <a:pt x="11" y="249"/>
                  <a:pt x="11" y="249"/>
                </a:cubicBezTo>
                <a:cubicBezTo>
                  <a:pt x="10" y="248"/>
                  <a:pt x="10" y="248"/>
                  <a:pt x="10" y="248"/>
                </a:cubicBezTo>
                <a:cubicBezTo>
                  <a:pt x="10" y="249"/>
                  <a:pt x="9" y="249"/>
                  <a:pt x="10" y="250"/>
                </a:cubicBezTo>
                <a:close/>
                <a:moveTo>
                  <a:pt x="7" y="252"/>
                </a:moveTo>
                <a:cubicBezTo>
                  <a:pt x="7" y="251"/>
                  <a:pt x="9" y="249"/>
                  <a:pt x="8" y="248"/>
                </a:cubicBezTo>
                <a:cubicBezTo>
                  <a:pt x="8" y="249"/>
                  <a:pt x="6" y="251"/>
                  <a:pt x="7" y="252"/>
                </a:cubicBezTo>
                <a:close/>
                <a:moveTo>
                  <a:pt x="3" y="247"/>
                </a:moveTo>
                <a:cubicBezTo>
                  <a:pt x="3" y="246"/>
                  <a:pt x="4" y="246"/>
                  <a:pt x="4" y="246"/>
                </a:cubicBezTo>
                <a:cubicBezTo>
                  <a:pt x="3" y="246"/>
                  <a:pt x="2" y="246"/>
                  <a:pt x="3" y="247"/>
                </a:cubicBezTo>
                <a:close/>
                <a:moveTo>
                  <a:pt x="0" y="255"/>
                </a:moveTo>
                <a:cubicBezTo>
                  <a:pt x="1" y="253"/>
                  <a:pt x="3" y="253"/>
                  <a:pt x="2" y="251"/>
                </a:cubicBezTo>
                <a:cubicBezTo>
                  <a:pt x="2" y="253"/>
                  <a:pt x="0" y="254"/>
                  <a:pt x="0" y="255"/>
                </a:cubicBezTo>
                <a:close/>
                <a:moveTo>
                  <a:pt x="30" y="271"/>
                </a:moveTo>
                <a:cubicBezTo>
                  <a:pt x="30" y="271"/>
                  <a:pt x="31" y="271"/>
                  <a:pt x="31" y="271"/>
                </a:cubicBezTo>
                <a:cubicBezTo>
                  <a:pt x="31" y="271"/>
                  <a:pt x="30" y="270"/>
                  <a:pt x="30" y="271"/>
                </a:cubicBezTo>
                <a:close/>
                <a:moveTo>
                  <a:pt x="34" y="274"/>
                </a:moveTo>
                <a:cubicBezTo>
                  <a:pt x="35" y="275"/>
                  <a:pt x="34" y="275"/>
                  <a:pt x="35" y="275"/>
                </a:cubicBezTo>
                <a:cubicBezTo>
                  <a:pt x="36" y="275"/>
                  <a:pt x="35" y="275"/>
                  <a:pt x="35" y="274"/>
                </a:cubicBezTo>
                <a:cubicBezTo>
                  <a:pt x="35" y="274"/>
                  <a:pt x="35" y="274"/>
                  <a:pt x="34" y="274"/>
                </a:cubicBezTo>
                <a:close/>
                <a:moveTo>
                  <a:pt x="3" y="254"/>
                </a:moveTo>
                <a:cubicBezTo>
                  <a:pt x="2" y="254"/>
                  <a:pt x="2" y="254"/>
                  <a:pt x="2" y="253"/>
                </a:cubicBezTo>
                <a:cubicBezTo>
                  <a:pt x="2" y="254"/>
                  <a:pt x="2" y="254"/>
                  <a:pt x="2" y="254"/>
                </a:cubicBezTo>
                <a:cubicBezTo>
                  <a:pt x="2" y="254"/>
                  <a:pt x="4" y="254"/>
                  <a:pt x="3" y="253"/>
                </a:cubicBezTo>
                <a:lnTo>
                  <a:pt x="3" y="254"/>
                </a:lnTo>
                <a:close/>
                <a:moveTo>
                  <a:pt x="27" y="271"/>
                </a:moveTo>
                <a:cubicBezTo>
                  <a:pt x="27" y="271"/>
                  <a:pt x="27" y="272"/>
                  <a:pt x="28" y="271"/>
                </a:cubicBezTo>
                <a:cubicBezTo>
                  <a:pt x="28" y="271"/>
                  <a:pt x="27" y="270"/>
                  <a:pt x="27" y="271"/>
                </a:cubicBezTo>
                <a:close/>
                <a:moveTo>
                  <a:pt x="31" y="278"/>
                </a:moveTo>
                <a:cubicBezTo>
                  <a:pt x="31" y="277"/>
                  <a:pt x="30" y="277"/>
                  <a:pt x="30" y="276"/>
                </a:cubicBezTo>
                <a:cubicBezTo>
                  <a:pt x="30" y="277"/>
                  <a:pt x="31" y="277"/>
                  <a:pt x="31" y="278"/>
                </a:cubicBezTo>
                <a:close/>
                <a:moveTo>
                  <a:pt x="31" y="281"/>
                </a:moveTo>
                <a:cubicBezTo>
                  <a:pt x="32" y="281"/>
                  <a:pt x="32" y="281"/>
                  <a:pt x="32" y="281"/>
                </a:cubicBezTo>
                <a:cubicBezTo>
                  <a:pt x="32" y="280"/>
                  <a:pt x="32" y="280"/>
                  <a:pt x="33" y="280"/>
                </a:cubicBezTo>
                <a:cubicBezTo>
                  <a:pt x="33" y="280"/>
                  <a:pt x="33" y="279"/>
                  <a:pt x="33" y="279"/>
                </a:cubicBezTo>
                <a:cubicBezTo>
                  <a:pt x="32" y="280"/>
                  <a:pt x="32" y="281"/>
                  <a:pt x="31" y="281"/>
                </a:cubicBezTo>
                <a:close/>
                <a:moveTo>
                  <a:pt x="782" y="255"/>
                </a:moveTo>
                <a:cubicBezTo>
                  <a:pt x="781" y="255"/>
                  <a:pt x="779" y="253"/>
                  <a:pt x="779" y="256"/>
                </a:cubicBezTo>
                <a:cubicBezTo>
                  <a:pt x="781" y="259"/>
                  <a:pt x="782" y="261"/>
                  <a:pt x="783" y="263"/>
                </a:cubicBezTo>
                <a:cubicBezTo>
                  <a:pt x="781" y="263"/>
                  <a:pt x="777" y="259"/>
                  <a:pt x="774" y="258"/>
                </a:cubicBezTo>
                <a:cubicBezTo>
                  <a:pt x="775" y="259"/>
                  <a:pt x="777" y="263"/>
                  <a:pt x="778" y="264"/>
                </a:cubicBezTo>
                <a:cubicBezTo>
                  <a:pt x="779" y="267"/>
                  <a:pt x="779" y="268"/>
                  <a:pt x="780" y="271"/>
                </a:cubicBezTo>
                <a:cubicBezTo>
                  <a:pt x="779" y="271"/>
                  <a:pt x="779" y="271"/>
                  <a:pt x="779" y="272"/>
                </a:cubicBezTo>
                <a:cubicBezTo>
                  <a:pt x="776" y="269"/>
                  <a:pt x="775" y="267"/>
                  <a:pt x="772" y="264"/>
                </a:cubicBezTo>
                <a:cubicBezTo>
                  <a:pt x="771" y="262"/>
                  <a:pt x="772" y="262"/>
                  <a:pt x="771" y="260"/>
                </a:cubicBezTo>
                <a:cubicBezTo>
                  <a:pt x="770" y="259"/>
                  <a:pt x="767" y="254"/>
                  <a:pt x="766" y="252"/>
                </a:cubicBezTo>
                <a:cubicBezTo>
                  <a:pt x="766" y="254"/>
                  <a:pt x="763" y="249"/>
                  <a:pt x="762" y="246"/>
                </a:cubicBezTo>
                <a:cubicBezTo>
                  <a:pt x="763" y="250"/>
                  <a:pt x="761" y="249"/>
                  <a:pt x="764" y="255"/>
                </a:cubicBezTo>
                <a:cubicBezTo>
                  <a:pt x="763" y="252"/>
                  <a:pt x="764" y="254"/>
                  <a:pt x="765" y="256"/>
                </a:cubicBezTo>
                <a:cubicBezTo>
                  <a:pt x="765" y="257"/>
                  <a:pt x="765" y="255"/>
                  <a:pt x="765" y="255"/>
                </a:cubicBezTo>
                <a:cubicBezTo>
                  <a:pt x="766" y="256"/>
                  <a:pt x="766" y="257"/>
                  <a:pt x="766" y="258"/>
                </a:cubicBezTo>
                <a:cubicBezTo>
                  <a:pt x="767" y="259"/>
                  <a:pt x="768" y="260"/>
                  <a:pt x="770" y="260"/>
                </a:cubicBezTo>
                <a:cubicBezTo>
                  <a:pt x="770" y="262"/>
                  <a:pt x="771" y="264"/>
                  <a:pt x="772" y="267"/>
                </a:cubicBezTo>
                <a:cubicBezTo>
                  <a:pt x="771" y="267"/>
                  <a:pt x="768" y="261"/>
                  <a:pt x="769" y="264"/>
                </a:cubicBezTo>
                <a:cubicBezTo>
                  <a:pt x="768" y="262"/>
                  <a:pt x="766" y="259"/>
                  <a:pt x="766" y="260"/>
                </a:cubicBezTo>
                <a:cubicBezTo>
                  <a:pt x="766" y="259"/>
                  <a:pt x="764" y="256"/>
                  <a:pt x="764" y="255"/>
                </a:cubicBezTo>
                <a:cubicBezTo>
                  <a:pt x="763" y="254"/>
                  <a:pt x="762" y="254"/>
                  <a:pt x="761" y="253"/>
                </a:cubicBezTo>
                <a:cubicBezTo>
                  <a:pt x="761" y="252"/>
                  <a:pt x="762" y="253"/>
                  <a:pt x="762" y="252"/>
                </a:cubicBezTo>
                <a:cubicBezTo>
                  <a:pt x="762" y="251"/>
                  <a:pt x="761" y="249"/>
                  <a:pt x="761" y="249"/>
                </a:cubicBezTo>
                <a:cubicBezTo>
                  <a:pt x="757" y="243"/>
                  <a:pt x="757" y="246"/>
                  <a:pt x="752" y="241"/>
                </a:cubicBezTo>
                <a:cubicBezTo>
                  <a:pt x="752" y="241"/>
                  <a:pt x="755" y="244"/>
                  <a:pt x="755" y="245"/>
                </a:cubicBezTo>
                <a:cubicBezTo>
                  <a:pt x="755" y="246"/>
                  <a:pt x="755" y="245"/>
                  <a:pt x="755" y="244"/>
                </a:cubicBezTo>
                <a:cubicBezTo>
                  <a:pt x="755" y="244"/>
                  <a:pt x="755" y="246"/>
                  <a:pt x="756" y="246"/>
                </a:cubicBezTo>
                <a:cubicBezTo>
                  <a:pt x="757" y="248"/>
                  <a:pt x="756" y="247"/>
                  <a:pt x="757" y="249"/>
                </a:cubicBezTo>
                <a:cubicBezTo>
                  <a:pt x="755" y="246"/>
                  <a:pt x="755" y="248"/>
                  <a:pt x="753" y="248"/>
                </a:cubicBezTo>
                <a:cubicBezTo>
                  <a:pt x="752" y="245"/>
                  <a:pt x="751" y="244"/>
                  <a:pt x="750" y="245"/>
                </a:cubicBezTo>
                <a:cubicBezTo>
                  <a:pt x="748" y="242"/>
                  <a:pt x="747" y="243"/>
                  <a:pt x="745" y="239"/>
                </a:cubicBezTo>
                <a:cubicBezTo>
                  <a:pt x="744" y="239"/>
                  <a:pt x="744" y="239"/>
                  <a:pt x="744" y="239"/>
                </a:cubicBezTo>
                <a:cubicBezTo>
                  <a:pt x="743" y="237"/>
                  <a:pt x="741" y="236"/>
                  <a:pt x="739" y="233"/>
                </a:cubicBezTo>
                <a:cubicBezTo>
                  <a:pt x="739" y="232"/>
                  <a:pt x="739" y="231"/>
                  <a:pt x="740" y="231"/>
                </a:cubicBezTo>
                <a:cubicBezTo>
                  <a:pt x="741" y="233"/>
                  <a:pt x="741" y="234"/>
                  <a:pt x="742" y="234"/>
                </a:cubicBezTo>
                <a:cubicBezTo>
                  <a:pt x="742" y="234"/>
                  <a:pt x="741" y="231"/>
                  <a:pt x="743" y="234"/>
                </a:cubicBezTo>
                <a:cubicBezTo>
                  <a:pt x="743" y="233"/>
                  <a:pt x="742" y="232"/>
                  <a:pt x="741" y="231"/>
                </a:cubicBezTo>
                <a:cubicBezTo>
                  <a:pt x="740" y="230"/>
                  <a:pt x="741" y="231"/>
                  <a:pt x="740" y="231"/>
                </a:cubicBezTo>
                <a:cubicBezTo>
                  <a:pt x="739" y="227"/>
                  <a:pt x="737" y="229"/>
                  <a:pt x="736" y="226"/>
                </a:cubicBezTo>
                <a:cubicBezTo>
                  <a:pt x="736" y="227"/>
                  <a:pt x="735" y="226"/>
                  <a:pt x="733" y="224"/>
                </a:cubicBezTo>
                <a:cubicBezTo>
                  <a:pt x="734" y="226"/>
                  <a:pt x="737" y="229"/>
                  <a:pt x="738" y="231"/>
                </a:cubicBezTo>
                <a:cubicBezTo>
                  <a:pt x="735" y="229"/>
                  <a:pt x="728" y="217"/>
                  <a:pt x="726" y="218"/>
                </a:cubicBezTo>
                <a:cubicBezTo>
                  <a:pt x="724" y="215"/>
                  <a:pt x="723" y="213"/>
                  <a:pt x="721" y="210"/>
                </a:cubicBezTo>
                <a:cubicBezTo>
                  <a:pt x="715" y="205"/>
                  <a:pt x="707" y="195"/>
                  <a:pt x="698" y="186"/>
                </a:cubicBezTo>
                <a:cubicBezTo>
                  <a:pt x="698" y="186"/>
                  <a:pt x="701" y="188"/>
                  <a:pt x="700" y="188"/>
                </a:cubicBezTo>
                <a:cubicBezTo>
                  <a:pt x="696" y="184"/>
                  <a:pt x="693" y="182"/>
                  <a:pt x="688" y="177"/>
                </a:cubicBezTo>
                <a:cubicBezTo>
                  <a:pt x="689" y="178"/>
                  <a:pt x="690" y="178"/>
                  <a:pt x="690" y="177"/>
                </a:cubicBezTo>
                <a:cubicBezTo>
                  <a:pt x="689" y="176"/>
                  <a:pt x="689" y="176"/>
                  <a:pt x="689" y="176"/>
                </a:cubicBezTo>
                <a:cubicBezTo>
                  <a:pt x="687" y="174"/>
                  <a:pt x="689" y="177"/>
                  <a:pt x="688" y="177"/>
                </a:cubicBezTo>
                <a:cubicBezTo>
                  <a:pt x="686" y="175"/>
                  <a:pt x="687" y="175"/>
                  <a:pt x="686" y="174"/>
                </a:cubicBezTo>
                <a:cubicBezTo>
                  <a:pt x="684" y="172"/>
                  <a:pt x="686" y="174"/>
                  <a:pt x="684" y="173"/>
                </a:cubicBezTo>
                <a:cubicBezTo>
                  <a:pt x="683" y="172"/>
                  <a:pt x="682" y="169"/>
                  <a:pt x="681" y="170"/>
                </a:cubicBezTo>
                <a:cubicBezTo>
                  <a:pt x="680" y="169"/>
                  <a:pt x="681" y="169"/>
                  <a:pt x="681" y="169"/>
                </a:cubicBezTo>
                <a:cubicBezTo>
                  <a:pt x="680" y="168"/>
                  <a:pt x="679" y="168"/>
                  <a:pt x="678" y="168"/>
                </a:cubicBezTo>
                <a:cubicBezTo>
                  <a:pt x="676" y="165"/>
                  <a:pt x="672" y="163"/>
                  <a:pt x="672" y="161"/>
                </a:cubicBezTo>
                <a:cubicBezTo>
                  <a:pt x="670" y="160"/>
                  <a:pt x="662" y="154"/>
                  <a:pt x="657" y="149"/>
                </a:cubicBezTo>
                <a:cubicBezTo>
                  <a:pt x="660" y="152"/>
                  <a:pt x="654" y="146"/>
                  <a:pt x="654" y="146"/>
                </a:cubicBezTo>
                <a:cubicBezTo>
                  <a:pt x="653" y="145"/>
                  <a:pt x="653" y="145"/>
                  <a:pt x="652" y="145"/>
                </a:cubicBezTo>
                <a:cubicBezTo>
                  <a:pt x="648" y="142"/>
                  <a:pt x="644" y="139"/>
                  <a:pt x="645" y="138"/>
                </a:cubicBezTo>
                <a:cubicBezTo>
                  <a:pt x="641" y="135"/>
                  <a:pt x="641" y="135"/>
                  <a:pt x="641" y="135"/>
                </a:cubicBezTo>
                <a:cubicBezTo>
                  <a:pt x="642" y="137"/>
                  <a:pt x="641" y="136"/>
                  <a:pt x="640" y="136"/>
                </a:cubicBezTo>
                <a:cubicBezTo>
                  <a:pt x="637" y="133"/>
                  <a:pt x="636" y="133"/>
                  <a:pt x="633" y="130"/>
                </a:cubicBezTo>
                <a:cubicBezTo>
                  <a:pt x="633" y="130"/>
                  <a:pt x="632" y="129"/>
                  <a:pt x="633" y="129"/>
                </a:cubicBezTo>
                <a:cubicBezTo>
                  <a:pt x="629" y="126"/>
                  <a:pt x="631" y="129"/>
                  <a:pt x="629" y="128"/>
                </a:cubicBezTo>
                <a:cubicBezTo>
                  <a:pt x="628" y="126"/>
                  <a:pt x="625" y="124"/>
                  <a:pt x="622" y="123"/>
                </a:cubicBezTo>
                <a:cubicBezTo>
                  <a:pt x="626" y="124"/>
                  <a:pt x="620" y="120"/>
                  <a:pt x="618" y="120"/>
                </a:cubicBezTo>
                <a:cubicBezTo>
                  <a:pt x="618" y="120"/>
                  <a:pt x="620" y="122"/>
                  <a:pt x="621" y="122"/>
                </a:cubicBezTo>
                <a:cubicBezTo>
                  <a:pt x="623" y="124"/>
                  <a:pt x="615" y="119"/>
                  <a:pt x="617" y="119"/>
                </a:cubicBezTo>
                <a:cubicBezTo>
                  <a:pt x="614" y="117"/>
                  <a:pt x="614" y="117"/>
                  <a:pt x="614" y="117"/>
                </a:cubicBezTo>
                <a:cubicBezTo>
                  <a:pt x="613" y="116"/>
                  <a:pt x="614" y="118"/>
                  <a:pt x="611" y="116"/>
                </a:cubicBezTo>
                <a:cubicBezTo>
                  <a:pt x="611" y="116"/>
                  <a:pt x="613" y="116"/>
                  <a:pt x="612" y="115"/>
                </a:cubicBezTo>
                <a:cubicBezTo>
                  <a:pt x="610" y="114"/>
                  <a:pt x="612" y="116"/>
                  <a:pt x="610" y="115"/>
                </a:cubicBezTo>
                <a:cubicBezTo>
                  <a:pt x="607" y="112"/>
                  <a:pt x="602" y="111"/>
                  <a:pt x="596" y="106"/>
                </a:cubicBezTo>
                <a:cubicBezTo>
                  <a:pt x="596" y="106"/>
                  <a:pt x="595" y="106"/>
                  <a:pt x="595" y="105"/>
                </a:cubicBezTo>
                <a:cubicBezTo>
                  <a:pt x="594" y="105"/>
                  <a:pt x="594" y="105"/>
                  <a:pt x="594" y="106"/>
                </a:cubicBezTo>
                <a:cubicBezTo>
                  <a:pt x="587" y="101"/>
                  <a:pt x="583" y="99"/>
                  <a:pt x="576" y="95"/>
                </a:cubicBezTo>
                <a:cubicBezTo>
                  <a:pt x="573" y="94"/>
                  <a:pt x="576" y="96"/>
                  <a:pt x="575" y="96"/>
                </a:cubicBezTo>
                <a:cubicBezTo>
                  <a:pt x="575" y="95"/>
                  <a:pt x="571" y="94"/>
                  <a:pt x="571" y="94"/>
                </a:cubicBezTo>
                <a:cubicBezTo>
                  <a:pt x="568" y="92"/>
                  <a:pt x="566" y="90"/>
                  <a:pt x="562" y="88"/>
                </a:cubicBezTo>
                <a:cubicBezTo>
                  <a:pt x="555" y="85"/>
                  <a:pt x="548" y="82"/>
                  <a:pt x="540" y="79"/>
                </a:cubicBezTo>
                <a:cubicBezTo>
                  <a:pt x="540" y="78"/>
                  <a:pt x="540" y="78"/>
                  <a:pt x="540" y="78"/>
                </a:cubicBezTo>
                <a:cubicBezTo>
                  <a:pt x="537" y="77"/>
                  <a:pt x="535" y="76"/>
                  <a:pt x="533" y="75"/>
                </a:cubicBezTo>
                <a:cubicBezTo>
                  <a:pt x="530" y="74"/>
                  <a:pt x="529" y="74"/>
                  <a:pt x="526" y="73"/>
                </a:cubicBezTo>
                <a:cubicBezTo>
                  <a:pt x="526" y="72"/>
                  <a:pt x="526" y="72"/>
                  <a:pt x="526" y="72"/>
                </a:cubicBezTo>
                <a:cubicBezTo>
                  <a:pt x="521" y="71"/>
                  <a:pt x="517" y="70"/>
                  <a:pt x="514" y="68"/>
                </a:cubicBezTo>
                <a:cubicBezTo>
                  <a:pt x="510" y="68"/>
                  <a:pt x="504" y="65"/>
                  <a:pt x="502" y="64"/>
                </a:cubicBezTo>
                <a:cubicBezTo>
                  <a:pt x="500" y="63"/>
                  <a:pt x="502" y="65"/>
                  <a:pt x="502" y="65"/>
                </a:cubicBezTo>
                <a:cubicBezTo>
                  <a:pt x="497" y="64"/>
                  <a:pt x="493" y="62"/>
                  <a:pt x="488" y="60"/>
                </a:cubicBezTo>
                <a:cubicBezTo>
                  <a:pt x="485" y="60"/>
                  <a:pt x="481" y="60"/>
                  <a:pt x="480" y="59"/>
                </a:cubicBezTo>
                <a:cubicBezTo>
                  <a:pt x="483" y="59"/>
                  <a:pt x="485" y="60"/>
                  <a:pt x="484" y="59"/>
                </a:cubicBezTo>
                <a:cubicBezTo>
                  <a:pt x="482" y="58"/>
                  <a:pt x="480" y="59"/>
                  <a:pt x="480" y="58"/>
                </a:cubicBezTo>
                <a:cubicBezTo>
                  <a:pt x="479" y="58"/>
                  <a:pt x="479" y="58"/>
                  <a:pt x="479" y="59"/>
                </a:cubicBezTo>
                <a:cubicBezTo>
                  <a:pt x="474" y="58"/>
                  <a:pt x="470" y="57"/>
                  <a:pt x="468" y="56"/>
                </a:cubicBezTo>
                <a:cubicBezTo>
                  <a:pt x="466" y="56"/>
                  <a:pt x="469" y="57"/>
                  <a:pt x="464" y="56"/>
                </a:cubicBezTo>
                <a:cubicBezTo>
                  <a:pt x="465" y="55"/>
                  <a:pt x="461" y="54"/>
                  <a:pt x="459" y="54"/>
                </a:cubicBezTo>
                <a:cubicBezTo>
                  <a:pt x="459" y="54"/>
                  <a:pt x="459" y="54"/>
                  <a:pt x="458" y="54"/>
                </a:cubicBezTo>
                <a:cubicBezTo>
                  <a:pt x="458" y="54"/>
                  <a:pt x="459" y="54"/>
                  <a:pt x="461" y="54"/>
                </a:cubicBezTo>
                <a:cubicBezTo>
                  <a:pt x="461" y="53"/>
                  <a:pt x="460" y="53"/>
                  <a:pt x="458" y="53"/>
                </a:cubicBezTo>
                <a:cubicBezTo>
                  <a:pt x="457" y="53"/>
                  <a:pt x="456" y="53"/>
                  <a:pt x="456" y="54"/>
                </a:cubicBezTo>
                <a:cubicBezTo>
                  <a:pt x="453" y="53"/>
                  <a:pt x="452" y="52"/>
                  <a:pt x="450" y="52"/>
                </a:cubicBezTo>
                <a:cubicBezTo>
                  <a:pt x="448" y="51"/>
                  <a:pt x="451" y="52"/>
                  <a:pt x="450" y="52"/>
                </a:cubicBezTo>
                <a:cubicBezTo>
                  <a:pt x="442" y="51"/>
                  <a:pt x="434" y="51"/>
                  <a:pt x="428" y="49"/>
                </a:cubicBezTo>
                <a:cubicBezTo>
                  <a:pt x="426" y="49"/>
                  <a:pt x="429" y="50"/>
                  <a:pt x="427" y="50"/>
                </a:cubicBezTo>
                <a:cubicBezTo>
                  <a:pt x="424" y="50"/>
                  <a:pt x="424" y="49"/>
                  <a:pt x="426" y="49"/>
                </a:cubicBezTo>
                <a:cubicBezTo>
                  <a:pt x="426" y="48"/>
                  <a:pt x="425" y="49"/>
                  <a:pt x="423" y="48"/>
                </a:cubicBezTo>
                <a:cubicBezTo>
                  <a:pt x="423" y="49"/>
                  <a:pt x="423" y="49"/>
                  <a:pt x="423" y="49"/>
                </a:cubicBezTo>
                <a:cubicBezTo>
                  <a:pt x="416" y="48"/>
                  <a:pt x="410" y="48"/>
                  <a:pt x="402" y="48"/>
                </a:cubicBezTo>
                <a:cubicBezTo>
                  <a:pt x="404" y="47"/>
                  <a:pt x="401" y="47"/>
                  <a:pt x="397" y="47"/>
                </a:cubicBezTo>
                <a:cubicBezTo>
                  <a:pt x="397" y="46"/>
                  <a:pt x="397" y="46"/>
                  <a:pt x="397" y="46"/>
                </a:cubicBezTo>
                <a:cubicBezTo>
                  <a:pt x="394" y="47"/>
                  <a:pt x="393" y="46"/>
                  <a:pt x="391" y="46"/>
                </a:cubicBezTo>
                <a:cubicBezTo>
                  <a:pt x="389" y="46"/>
                  <a:pt x="395" y="47"/>
                  <a:pt x="393" y="48"/>
                </a:cubicBezTo>
                <a:cubicBezTo>
                  <a:pt x="390" y="47"/>
                  <a:pt x="390" y="47"/>
                  <a:pt x="388" y="47"/>
                </a:cubicBezTo>
                <a:cubicBezTo>
                  <a:pt x="386" y="47"/>
                  <a:pt x="388" y="47"/>
                  <a:pt x="388" y="48"/>
                </a:cubicBezTo>
                <a:cubicBezTo>
                  <a:pt x="385" y="48"/>
                  <a:pt x="385" y="47"/>
                  <a:pt x="382" y="48"/>
                </a:cubicBezTo>
                <a:cubicBezTo>
                  <a:pt x="382" y="47"/>
                  <a:pt x="383" y="47"/>
                  <a:pt x="384" y="47"/>
                </a:cubicBezTo>
                <a:cubicBezTo>
                  <a:pt x="383" y="47"/>
                  <a:pt x="380" y="48"/>
                  <a:pt x="380" y="47"/>
                </a:cubicBezTo>
                <a:cubicBezTo>
                  <a:pt x="379" y="47"/>
                  <a:pt x="380" y="48"/>
                  <a:pt x="377" y="48"/>
                </a:cubicBezTo>
                <a:cubicBezTo>
                  <a:pt x="376" y="47"/>
                  <a:pt x="377" y="47"/>
                  <a:pt x="376" y="47"/>
                </a:cubicBezTo>
                <a:cubicBezTo>
                  <a:pt x="375" y="47"/>
                  <a:pt x="371" y="48"/>
                  <a:pt x="375" y="48"/>
                </a:cubicBezTo>
                <a:cubicBezTo>
                  <a:pt x="374" y="48"/>
                  <a:pt x="373" y="49"/>
                  <a:pt x="371" y="49"/>
                </a:cubicBezTo>
                <a:cubicBezTo>
                  <a:pt x="372" y="48"/>
                  <a:pt x="370" y="48"/>
                  <a:pt x="371" y="47"/>
                </a:cubicBezTo>
                <a:cubicBezTo>
                  <a:pt x="370" y="47"/>
                  <a:pt x="367" y="48"/>
                  <a:pt x="368" y="47"/>
                </a:cubicBezTo>
                <a:cubicBezTo>
                  <a:pt x="365" y="48"/>
                  <a:pt x="363" y="48"/>
                  <a:pt x="361" y="48"/>
                </a:cubicBezTo>
                <a:cubicBezTo>
                  <a:pt x="361" y="47"/>
                  <a:pt x="362" y="47"/>
                  <a:pt x="363" y="47"/>
                </a:cubicBezTo>
                <a:cubicBezTo>
                  <a:pt x="363" y="47"/>
                  <a:pt x="361" y="47"/>
                  <a:pt x="359" y="47"/>
                </a:cubicBezTo>
                <a:cubicBezTo>
                  <a:pt x="358" y="48"/>
                  <a:pt x="355" y="48"/>
                  <a:pt x="351" y="48"/>
                </a:cubicBezTo>
                <a:cubicBezTo>
                  <a:pt x="351" y="49"/>
                  <a:pt x="354" y="48"/>
                  <a:pt x="354" y="49"/>
                </a:cubicBezTo>
                <a:cubicBezTo>
                  <a:pt x="350" y="50"/>
                  <a:pt x="351" y="49"/>
                  <a:pt x="348" y="49"/>
                </a:cubicBezTo>
                <a:cubicBezTo>
                  <a:pt x="350" y="50"/>
                  <a:pt x="344" y="50"/>
                  <a:pt x="342" y="50"/>
                </a:cubicBezTo>
                <a:cubicBezTo>
                  <a:pt x="340" y="50"/>
                  <a:pt x="343" y="50"/>
                  <a:pt x="341" y="51"/>
                </a:cubicBezTo>
                <a:cubicBezTo>
                  <a:pt x="336" y="52"/>
                  <a:pt x="334" y="52"/>
                  <a:pt x="332" y="51"/>
                </a:cubicBezTo>
                <a:cubicBezTo>
                  <a:pt x="334" y="50"/>
                  <a:pt x="335" y="51"/>
                  <a:pt x="335" y="51"/>
                </a:cubicBezTo>
                <a:cubicBezTo>
                  <a:pt x="336" y="51"/>
                  <a:pt x="336" y="51"/>
                  <a:pt x="336" y="51"/>
                </a:cubicBezTo>
                <a:cubicBezTo>
                  <a:pt x="336" y="50"/>
                  <a:pt x="334" y="51"/>
                  <a:pt x="335" y="50"/>
                </a:cubicBezTo>
                <a:cubicBezTo>
                  <a:pt x="331" y="51"/>
                  <a:pt x="331" y="51"/>
                  <a:pt x="331" y="52"/>
                </a:cubicBezTo>
                <a:cubicBezTo>
                  <a:pt x="330" y="51"/>
                  <a:pt x="326" y="51"/>
                  <a:pt x="326" y="52"/>
                </a:cubicBezTo>
                <a:cubicBezTo>
                  <a:pt x="323" y="53"/>
                  <a:pt x="325" y="52"/>
                  <a:pt x="326" y="51"/>
                </a:cubicBezTo>
                <a:cubicBezTo>
                  <a:pt x="326" y="51"/>
                  <a:pt x="322" y="52"/>
                  <a:pt x="321" y="53"/>
                </a:cubicBezTo>
                <a:cubicBezTo>
                  <a:pt x="321" y="53"/>
                  <a:pt x="322" y="53"/>
                  <a:pt x="323" y="53"/>
                </a:cubicBezTo>
                <a:cubicBezTo>
                  <a:pt x="321" y="53"/>
                  <a:pt x="315" y="54"/>
                  <a:pt x="316" y="55"/>
                </a:cubicBezTo>
                <a:cubicBezTo>
                  <a:pt x="314" y="56"/>
                  <a:pt x="314" y="55"/>
                  <a:pt x="312" y="55"/>
                </a:cubicBezTo>
                <a:cubicBezTo>
                  <a:pt x="313" y="55"/>
                  <a:pt x="314" y="54"/>
                  <a:pt x="315" y="54"/>
                </a:cubicBezTo>
                <a:cubicBezTo>
                  <a:pt x="317" y="53"/>
                  <a:pt x="317" y="53"/>
                  <a:pt x="320" y="52"/>
                </a:cubicBezTo>
                <a:cubicBezTo>
                  <a:pt x="319" y="52"/>
                  <a:pt x="314" y="54"/>
                  <a:pt x="313" y="54"/>
                </a:cubicBezTo>
                <a:cubicBezTo>
                  <a:pt x="310" y="54"/>
                  <a:pt x="314" y="54"/>
                  <a:pt x="312" y="55"/>
                </a:cubicBezTo>
                <a:cubicBezTo>
                  <a:pt x="308" y="56"/>
                  <a:pt x="308" y="56"/>
                  <a:pt x="304" y="57"/>
                </a:cubicBezTo>
                <a:cubicBezTo>
                  <a:pt x="305" y="57"/>
                  <a:pt x="307" y="57"/>
                  <a:pt x="307" y="56"/>
                </a:cubicBezTo>
                <a:cubicBezTo>
                  <a:pt x="305" y="56"/>
                  <a:pt x="302" y="58"/>
                  <a:pt x="302" y="58"/>
                </a:cubicBezTo>
                <a:cubicBezTo>
                  <a:pt x="299" y="59"/>
                  <a:pt x="304" y="57"/>
                  <a:pt x="301" y="58"/>
                </a:cubicBezTo>
                <a:cubicBezTo>
                  <a:pt x="301" y="57"/>
                  <a:pt x="304" y="57"/>
                  <a:pt x="303" y="57"/>
                </a:cubicBezTo>
                <a:cubicBezTo>
                  <a:pt x="303" y="57"/>
                  <a:pt x="298" y="58"/>
                  <a:pt x="297" y="58"/>
                </a:cubicBezTo>
                <a:cubicBezTo>
                  <a:pt x="298" y="59"/>
                  <a:pt x="301" y="57"/>
                  <a:pt x="301" y="58"/>
                </a:cubicBezTo>
                <a:cubicBezTo>
                  <a:pt x="296" y="59"/>
                  <a:pt x="295" y="60"/>
                  <a:pt x="292" y="60"/>
                </a:cubicBezTo>
                <a:cubicBezTo>
                  <a:pt x="290" y="61"/>
                  <a:pt x="289" y="61"/>
                  <a:pt x="289" y="62"/>
                </a:cubicBezTo>
                <a:cubicBezTo>
                  <a:pt x="288" y="62"/>
                  <a:pt x="283" y="62"/>
                  <a:pt x="283" y="63"/>
                </a:cubicBezTo>
                <a:cubicBezTo>
                  <a:pt x="279" y="65"/>
                  <a:pt x="279" y="64"/>
                  <a:pt x="276" y="65"/>
                </a:cubicBezTo>
                <a:cubicBezTo>
                  <a:pt x="274" y="66"/>
                  <a:pt x="277" y="66"/>
                  <a:pt x="276" y="66"/>
                </a:cubicBezTo>
                <a:cubicBezTo>
                  <a:pt x="273" y="67"/>
                  <a:pt x="273" y="67"/>
                  <a:pt x="273" y="67"/>
                </a:cubicBezTo>
                <a:cubicBezTo>
                  <a:pt x="275" y="65"/>
                  <a:pt x="264" y="71"/>
                  <a:pt x="260" y="71"/>
                </a:cubicBezTo>
                <a:cubicBezTo>
                  <a:pt x="259" y="72"/>
                  <a:pt x="259" y="72"/>
                  <a:pt x="259" y="73"/>
                </a:cubicBezTo>
                <a:cubicBezTo>
                  <a:pt x="257" y="73"/>
                  <a:pt x="254" y="74"/>
                  <a:pt x="253" y="75"/>
                </a:cubicBezTo>
                <a:cubicBezTo>
                  <a:pt x="253" y="75"/>
                  <a:pt x="253" y="75"/>
                  <a:pt x="253" y="74"/>
                </a:cubicBezTo>
                <a:cubicBezTo>
                  <a:pt x="248" y="77"/>
                  <a:pt x="246" y="78"/>
                  <a:pt x="239" y="81"/>
                </a:cubicBezTo>
                <a:cubicBezTo>
                  <a:pt x="240" y="80"/>
                  <a:pt x="244" y="78"/>
                  <a:pt x="245" y="78"/>
                </a:cubicBezTo>
                <a:cubicBezTo>
                  <a:pt x="244" y="78"/>
                  <a:pt x="244" y="76"/>
                  <a:pt x="243" y="77"/>
                </a:cubicBezTo>
                <a:cubicBezTo>
                  <a:pt x="243" y="77"/>
                  <a:pt x="242" y="76"/>
                  <a:pt x="243" y="75"/>
                </a:cubicBezTo>
                <a:cubicBezTo>
                  <a:pt x="244" y="75"/>
                  <a:pt x="244" y="75"/>
                  <a:pt x="245" y="75"/>
                </a:cubicBezTo>
                <a:cubicBezTo>
                  <a:pt x="247" y="74"/>
                  <a:pt x="243" y="74"/>
                  <a:pt x="246" y="73"/>
                </a:cubicBezTo>
                <a:cubicBezTo>
                  <a:pt x="245" y="73"/>
                  <a:pt x="244" y="74"/>
                  <a:pt x="243" y="75"/>
                </a:cubicBezTo>
                <a:cubicBezTo>
                  <a:pt x="243" y="73"/>
                  <a:pt x="250" y="71"/>
                  <a:pt x="252" y="71"/>
                </a:cubicBezTo>
                <a:cubicBezTo>
                  <a:pt x="254" y="70"/>
                  <a:pt x="251" y="70"/>
                  <a:pt x="254" y="69"/>
                </a:cubicBezTo>
                <a:cubicBezTo>
                  <a:pt x="247" y="70"/>
                  <a:pt x="242" y="74"/>
                  <a:pt x="237" y="76"/>
                </a:cubicBezTo>
                <a:cubicBezTo>
                  <a:pt x="236" y="76"/>
                  <a:pt x="237" y="76"/>
                  <a:pt x="237" y="76"/>
                </a:cubicBezTo>
                <a:cubicBezTo>
                  <a:pt x="235" y="77"/>
                  <a:pt x="233" y="78"/>
                  <a:pt x="233" y="78"/>
                </a:cubicBezTo>
                <a:cubicBezTo>
                  <a:pt x="234" y="77"/>
                  <a:pt x="235" y="77"/>
                  <a:pt x="235" y="76"/>
                </a:cubicBezTo>
                <a:cubicBezTo>
                  <a:pt x="232" y="77"/>
                  <a:pt x="234" y="77"/>
                  <a:pt x="231" y="78"/>
                </a:cubicBezTo>
                <a:cubicBezTo>
                  <a:pt x="229" y="78"/>
                  <a:pt x="231" y="77"/>
                  <a:pt x="227" y="79"/>
                </a:cubicBezTo>
                <a:cubicBezTo>
                  <a:pt x="227" y="78"/>
                  <a:pt x="230" y="77"/>
                  <a:pt x="231" y="76"/>
                </a:cubicBezTo>
                <a:cubicBezTo>
                  <a:pt x="229" y="77"/>
                  <a:pt x="228" y="77"/>
                  <a:pt x="224" y="79"/>
                </a:cubicBezTo>
                <a:cubicBezTo>
                  <a:pt x="227" y="76"/>
                  <a:pt x="236" y="73"/>
                  <a:pt x="233" y="72"/>
                </a:cubicBezTo>
                <a:cubicBezTo>
                  <a:pt x="233" y="72"/>
                  <a:pt x="231" y="72"/>
                  <a:pt x="231" y="72"/>
                </a:cubicBezTo>
                <a:cubicBezTo>
                  <a:pt x="229" y="73"/>
                  <a:pt x="233" y="72"/>
                  <a:pt x="230" y="73"/>
                </a:cubicBezTo>
                <a:cubicBezTo>
                  <a:pt x="230" y="73"/>
                  <a:pt x="232" y="73"/>
                  <a:pt x="232" y="73"/>
                </a:cubicBezTo>
                <a:cubicBezTo>
                  <a:pt x="227" y="76"/>
                  <a:pt x="222" y="80"/>
                  <a:pt x="219" y="80"/>
                </a:cubicBezTo>
                <a:cubicBezTo>
                  <a:pt x="223" y="79"/>
                  <a:pt x="216" y="80"/>
                  <a:pt x="222" y="77"/>
                </a:cubicBezTo>
                <a:cubicBezTo>
                  <a:pt x="221" y="76"/>
                  <a:pt x="216" y="78"/>
                  <a:pt x="218" y="76"/>
                </a:cubicBezTo>
                <a:cubicBezTo>
                  <a:pt x="217" y="77"/>
                  <a:pt x="210" y="80"/>
                  <a:pt x="210" y="82"/>
                </a:cubicBezTo>
                <a:cubicBezTo>
                  <a:pt x="205" y="84"/>
                  <a:pt x="210" y="81"/>
                  <a:pt x="203" y="85"/>
                </a:cubicBezTo>
                <a:cubicBezTo>
                  <a:pt x="207" y="83"/>
                  <a:pt x="205" y="85"/>
                  <a:pt x="206" y="85"/>
                </a:cubicBezTo>
                <a:cubicBezTo>
                  <a:pt x="203" y="87"/>
                  <a:pt x="205" y="85"/>
                  <a:pt x="204" y="85"/>
                </a:cubicBezTo>
                <a:cubicBezTo>
                  <a:pt x="202" y="86"/>
                  <a:pt x="201" y="88"/>
                  <a:pt x="199" y="88"/>
                </a:cubicBezTo>
                <a:cubicBezTo>
                  <a:pt x="199" y="89"/>
                  <a:pt x="199" y="89"/>
                  <a:pt x="198" y="89"/>
                </a:cubicBezTo>
                <a:cubicBezTo>
                  <a:pt x="200" y="89"/>
                  <a:pt x="202" y="86"/>
                  <a:pt x="203" y="86"/>
                </a:cubicBezTo>
                <a:cubicBezTo>
                  <a:pt x="204" y="87"/>
                  <a:pt x="202" y="88"/>
                  <a:pt x="201" y="88"/>
                </a:cubicBezTo>
                <a:cubicBezTo>
                  <a:pt x="201" y="89"/>
                  <a:pt x="205" y="87"/>
                  <a:pt x="202" y="89"/>
                </a:cubicBezTo>
                <a:cubicBezTo>
                  <a:pt x="202" y="89"/>
                  <a:pt x="204" y="88"/>
                  <a:pt x="205" y="87"/>
                </a:cubicBezTo>
                <a:cubicBezTo>
                  <a:pt x="203" y="89"/>
                  <a:pt x="198" y="91"/>
                  <a:pt x="198" y="92"/>
                </a:cubicBezTo>
                <a:cubicBezTo>
                  <a:pt x="198" y="92"/>
                  <a:pt x="198" y="91"/>
                  <a:pt x="195" y="93"/>
                </a:cubicBezTo>
                <a:cubicBezTo>
                  <a:pt x="195" y="92"/>
                  <a:pt x="196" y="92"/>
                  <a:pt x="197" y="91"/>
                </a:cubicBezTo>
                <a:cubicBezTo>
                  <a:pt x="196" y="91"/>
                  <a:pt x="194" y="92"/>
                  <a:pt x="192" y="94"/>
                </a:cubicBezTo>
                <a:cubicBezTo>
                  <a:pt x="191" y="94"/>
                  <a:pt x="190" y="94"/>
                  <a:pt x="190" y="93"/>
                </a:cubicBezTo>
                <a:cubicBezTo>
                  <a:pt x="187" y="95"/>
                  <a:pt x="190" y="94"/>
                  <a:pt x="187" y="96"/>
                </a:cubicBezTo>
                <a:cubicBezTo>
                  <a:pt x="189" y="94"/>
                  <a:pt x="184" y="97"/>
                  <a:pt x="184" y="96"/>
                </a:cubicBezTo>
                <a:cubicBezTo>
                  <a:pt x="182" y="98"/>
                  <a:pt x="180" y="99"/>
                  <a:pt x="179" y="100"/>
                </a:cubicBezTo>
                <a:cubicBezTo>
                  <a:pt x="179" y="99"/>
                  <a:pt x="179" y="98"/>
                  <a:pt x="181" y="98"/>
                </a:cubicBezTo>
                <a:cubicBezTo>
                  <a:pt x="184" y="96"/>
                  <a:pt x="180" y="98"/>
                  <a:pt x="180" y="97"/>
                </a:cubicBezTo>
                <a:cubicBezTo>
                  <a:pt x="184" y="95"/>
                  <a:pt x="186" y="93"/>
                  <a:pt x="191" y="90"/>
                </a:cubicBezTo>
                <a:cubicBezTo>
                  <a:pt x="188" y="92"/>
                  <a:pt x="189" y="92"/>
                  <a:pt x="192" y="90"/>
                </a:cubicBezTo>
                <a:cubicBezTo>
                  <a:pt x="194" y="88"/>
                  <a:pt x="194" y="88"/>
                  <a:pt x="198" y="86"/>
                </a:cubicBezTo>
                <a:cubicBezTo>
                  <a:pt x="200" y="85"/>
                  <a:pt x="196" y="86"/>
                  <a:pt x="200" y="84"/>
                </a:cubicBezTo>
                <a:cubicBezTo>
                  <a:pt x="199" y="85"/>
                  <a:pt x="204" y="82"/>
                  <a:pt x="204" y="84"/>
                </a:cubicBezTo>
                <a:cubicBezTo>
                  <a:pt x="204" y="84"/>
                  <a:pt x="206" y="83"/>
                  <a:pt x="208" y="82"/>
                </a:cubicBezTo>
                <a:cubicBezTo>
                  <a:pt x="208" y="81"/>
                  <a:pt x="209" y="81"/>
                  <a:pt x="209" y="81"/>
                </a:cubicBezTo>
                <a:cubicBezTo>
                  <a:pt x="209" y="80"/>
                  <a:pt x="205" y="82"/>
                  <a:pt x="207" y="82"/>
                </a:cubicBezTo>
                <a:cubicBezTo>
                  <a:pt x="205" y="83"/>
                  <a:pt x="203" y="84"/>
                  <a:pt x="203" y="83"/>
                </a:cubicBezTo>
                <a:cubicBezTo>
                  <a:pt x="206" y="81"/>
                  <a:pt x="206" y="81"/>
                  <a:pt x="206" y="81"/>
                </a:cubicBezTo>
                <a:cubicBezTo>
                  <a:pt x="206" y="81"/>
                  <a:pt x="205" y="82"/>
                  <a:pt x="206" y="82"/>
                </a:cubicBezTo>
                <a:cubicBezTo>
                  <a:pt x="208" y="81"/>
                  <a:pt x="207" y="81"/>
                  <a:pt x="207" y="80"/>
                </a:cubicBezTo>
                <a:cubicBezTo>
                  <a:pt x="208" y="79"/>
                  <a:pt x="209" y="80"/>
                  <a:pt x="210" y="79"/>
                </a:cubicBezTo>
                <a:cubicBezTo>
                  <a:pt x="212" y="78"/>
                  <a:pt x="209" y="81"/>
                  <a:pt x="213" y="79"/>
                </a:cubicBezTo>
                <a:cubicBezTo>
                  <a:pt x="215" y="78"/>
                  <a:pt x="214" y="77"/>
                  <a:pt x="216" y="77"/>
                </a:cubicBezTo>
                <a:cubicBezTo>
                  <a:pt x="218" y="75"/>
                  <a:pt x="218" y="73"/>
                  <a:pt x="217" y="73"/>
                </a:cubicBezTo>
                <a:cubicBezTo>
                  <a:pt x="216" y="74"/>
                  <a:pt x="216" y="74"/>
                  <a:pt x="213" y="75"/>
                </a:cubicBezTo>
                <a:cubicBezTo>
                  <a:pt x="213" y="74"/>
                  <a:pt x="213" y="74"/>
                  <a:pt x="213" y="74"/>
                </a:cubicBezTo>
                <a:cubicBezTo>
                  <a:pt x="219" y="70"/>
                  <a:pt x="218" y="72"/>
                  <a:pt x="221" y="70"/>
                </a:cubicBezTo>
                <a:cubicBezTo>
                  <a:pt x="222" y="70"/>
                  <a:pt x="220" y="71"/>
                  <a:pt x="219" y="72"/>
                </a:cubicBezTo>
                <a:cubicBezTo>
                  <a:pt x="218" y="73"/>
                  <a:pt x="221" y="71"/>
                  <a:pt x="219" y="73"/>
                </a:cubicBezTo>
                <a:cubicBezTo>
                  <a:pt x="219" y="73"/>
                  <a:pt x="223" y="71"/>
                  <a:pt x="222" y="72"/>
                </a:cubicBezTo>
                <a:cubicBezTo>
                  <a:pt x="224" y="71"/>
                  <a:pt x="221" y="72"/>
                  <a:pt x="221" y="71"/>
                </a:cubicBezTo>
                <a:cubicBezTo>
                  <a:pt x="224" y="70"/>
                  <a:pt x="221" y="70"/>
                  <a:pt x="224" y="68"/>
                </a:cubicBezTo>
                <a:cubicBezTo>
                  <a:pt x="224" y="68"/>
                  <a:pt x="224" y="68"/>
                  <a:pt x="224" y="68"/>
                </a:cubicBezTo>
                <a:cubicBezTo>
                  <a:pt x="223" y="68"/>
                  <a:pt x="223" y="69"/>
                  <a:pt x="221" y="70"/>
                </a:cubicBezTo>
                <a:cubicBezTo>
                  <a:pt x="224" y="66"/>
                  <a:pt x="231" y="66"/>
                  <a:pt x="235" y="63"/>
                </a:cubicBezTo>
                <a:cubicBezTo>
                  <a:pt x="234" y="63"/>
                  <a:pt x="233" y="64"/>
                  <a:pt x="234" y="62"/>
                </a:cubicBezTo>
                <a:cubicBezTo>
                  <a:pt x="231" y="63"/>
                  <a:pt x="234" y="63"/>
                  <a:pt x="231" y="64"/>
                </a:cubicBezTo>
                <a:cubicBezTo>
                  <a:pt x="233" y="63"/>
                  <a:pt x="232" y="63"/>
                  <a:pt x="234" y="61"/>
                </a:cubicBezTo>
                <a:cubicBezTo>
                  <a:pt x="236" y="60"/>
                  <a:pt x="235" y="61"/>
                  <a:pt x="234" y="61"/>
                </a:cubicBezTo>
                <a:cubicBezTo>
                  <a:pt x="235" y="61"/>
                  <a:pt x="236" y="61"/>
                  <a:pt x="236" y="62"/>
                </a:cubicBezTo>
                <a:cubicBezTo>
                  <a:pt x="239" y="60"/>
                  <a:pt x="239" y="60"/>
                  <a:pt x="241" y="59"/>
                </a:cubicBezTo>
                <a:cubicBezTo>
                  <a:pt x="240" y="60"/>
                  <a:pt x="244" y="58"/>
                  <a:pt x="245" y="58"/>
                </a:cubicBezTo>
                <a:cubicBezTo>
                  <a:pt x="248" y="57"/>
                  <a:pt x="244" y="57"/>
                  <a:pt x="247" y="57"/>
                </a:cubicBezTo>
                <a:cubicBezTo>
                  <a:pt x="249" y="55"/>
                  <a:pt x="249" y="56"/>
                  <a:pt x="249" y="56"/>
                </a:cubicBezTo>
                <a:cubicBezTo>
                  <a:pt x="248" y="58"/>
                  <a:pt x="246" y="58"/>
                  <a:pt x="244" y="59"/>
                </a:cubicBezTo>
                <a:cubicBezTo>
                  <a:pt x="245" y="59"/>
                  <a:pt x="246" y="59"/>
                  <a:pt x="244" y="61"/>
                </a:cubicBezTo>
                <a:cubicBezTo>
                  <a:pt x="244" y="61"/>
                  <a:pt x="245" y="60"/>
                  <a:pt x="245" y="61"/>
                </a:cubicBezTo>
                <a:cubicBezTo>
                  <a:pt x="245" y="60"/>
                  <a:pt x="245" y="60"/>
                  <a:pt x="246" y="59"/>
                </a:cubicBezTo>
                <a:cubicBezTo>
                  <a:pt x="247" y="59"/>
                  <a:pt x="248" y="59"/>
                  <a:pt x="248" y="59"/>
                </a:cubicBezTo>
                <a:cubicBezTo>
                  <a:pt x="250" y="58"/>
                  <a:pt x="245" y="59"/>
                  <a:pt x="246" y="59"/>
                </a:cubicBezTo>
                <a:cubicBezTo>
                  <a:pt x="248" y="57"/>
                  <a:pt x="253" y="56"/>
                  <a:pt x="253" y="55"/>
                </a:cubicBezTo>
                <a:cubicBezTo>
                  <a:pt x="255" y="54"/>
                  <a:pt x="255" y="55"/>
                  <a:pt x="257" y="55"/>
                </a:cubicBezTo>
                <a:cubicBezTo>
                  <a:pt x="257" y="54"/>
                  <a:pt x="264" y="50"/>
                  <a:pt x="267" y="50"/>
                </a:cubicBezTo>
                <a:cubicBezTo>
                  <a:pt x="271" y="49"/>
                  <a:pt x="268" y="48"/>
                  <a:pt x="268" y="48"/>
                </a:cubicBezTo>
                <a:cubicBezTo>
                  <a:pt x="266" y="49"/>
                  <a:pt x="263" y="49"/>
                  <a:pt x="263" y="50"/>
                </a:cubicBezTo>
                <a:cubicBezTo>
                  <a:pt x="263" y="50"/>
                  <a:pt x="265" y="50"/>
                  <a:pt x="266" y="49"/>
                </a:cubicBezTo>
                <a:cubicBezTo>
                  <a:pt x="263" y="51"/>
                  <a:pt x="256" y="53"/>
                  <a:pt x="253" y="55"/>
                </a:cubicBezTo>
                <a:cubicBezTo>
                  <a:pt x="253" y="54"/>
                  <a:pt x="252" y="54"/>
                  <a:pt x="254" y="53"/>
                </a:cubicBezTo>
                <a:cubicBezTo>
                  <a:pt x="256" y="52"/>
                  <a:pt x="258" y="52"/>
                  <a:pt x="258" y="51"/>
                </a:cubicBezTo>
                <a:cubicBezTo>
                  <a:pt x="261" y="50"/>
                  <a:pt x="259" y="52"/>
                  <a:pt x="257" y="52"/>
                </a:cubicBezTo>
                <a:cubicBezTo>
                  <a:pt x="261" y="51"/>
                  <a:pt x="263" y="49"/>
                  <a:pt x="267" y="48"/>
                </a:cubicBezTo>
                <a:cubicBezTo>
                  <a:pt x="262" y="49"/>
                  <a:pt x="253" y="52"/>
                  <a:pt x="247" y="55"/>
                </a:cubicBezTo>
                <a:cubicBezTo>
                  <a:pt x="244" y="56"/>
                  <a:pt x="242" y="56"/>
                  <a:pt x="242" y="55"/>
                </a:cubicBezTo>
                <a:cubicBezTo>
                  <a:pt x="240" y="56"/>
                  <a:pt x="242" y="56"/>
                  <a:pt x="242" y="57"/>
                </a:cubicBezTo>
                <a:cubicBezTo>
                  <a:pt x="240" y="57"/>
                  <a:pt x="241" y="58"/>
                  <a:pt x="239" y="58"/>
                </a:cubicBezTo>
                <a:cubicBezTo>
                  <a:pt x="238" y="58"/>
                  <a:pt x="240" y="57"/>
                  <a:pt x="239" y="57"/>
                </a:cubicBezTo>
                <a:cubicBezTo>
                  <a:pt x="238" y="57"/>
                  <a:pt x="236" y="58"/>
                  <a:pt x="234" y="59"/>
                </a:cubicBezTo>
                <a:cubicBezTo>
                  <a:pt x="233" y="60"/>
                  <a:pt x="235" y="59"/>
                  <a:pt x="234" y="60"/>
                </a:cubicBezTo>
                <a:cubicBezTo>
                  <a:pt x="236" y="59"/>
                  <a:pt x="235" y="59"/>
                  <a:pt x="235" y="59"/>
                </a:cubicBezTo>
                <a:cubicBezTo>
                  <a:pt x="237" y="57"/>
                  <a:pt x="237" y="58"/>
                  <a:pt x="239" y="58"/>
                </a:cubicBezTo>
                <a:cubicBezTo>
                  <a:pt x="238" y="59"/>
                  <a:pt x="227" y="63"/>
                  <a:pt x="229" y="64"/>
                </a:cubicBezTo>
                <a:cubicBezTo>
                  <a:pt x="228" y="64"/>
                  <a:pt x="227" y="64"/>
                  <a:pt x="226" y="64"/>
                </a:cubicBezTo>
                <a:cubicBezTo>
                  <a:pt x="229" y="61"/>
                  <a:pt x="225" y="63"/>
                  <a:pt x="223" y="62"/>
                </a:cubicBezTo>
                <a:cubicBezTo>
                  <a:pt x="222" y="63"/>
                  <a:pt x="222" y="63"/>
                  <a:pt x="220" y="64"/>
                </a:cubicBezTo>
                <a:cubicBezTo>
                  <a:pt x="220" y="64"/>
                  <a:pt x="221" y="63"/>
                  <a:pt x="221" y="63"/>
                </a:cubicBezTo>
                <a:cubicBezTo>
                  <a:pt x="216" y="65"/>
                  <a:pt x="222" y="64"/>
                  <a:pt x="217" y="66"/>
                </a:cubicBezTo>
                <a:cubicBezTo>
                  <a:pt x="217" y="65"/>
                  <a:pt x="218" y="65"/>
                  <a:pt x="218" y="64"/>
                </a:cubicBezTo>
                <a:cubicBezTo>
                  <a:pt x="213" y="68"/>
                  <a:pt x="214" y="68"/>
                  <a:pt x="210" y="70"/>
                </a:cubicBezTo>
                <a:cubicBezTo>
                  <a:pt x="209" y="69"/>
                  <a:pt x="209" y="69"/>
                  <a:pt x="209" y="69"/>
                </a:cubicBezTo>
                <a:cubicBezTo>
                  <a:pt x="209" y="69"/>
                  <a:pt x="207" y="71"/>
                  <a:pt x="205" y="72"/>
                </a:cubicBezTo>
                <a:cubicBezTo>
                  <a:pt x="205" y="72"/>
                  <a:pt x="207" y="72"/>
                  <a:pt x="204" y="74"/>
                </a:cubicBezTo>
                <a:cubicBezTo>
                  <a:pt x="204" y="73"/>
                  <a:pt x="205" y="72"/>
                  <a:pt x="203" y="73"/>
                </a:cubicBezTo>
                <a:cubicBezTo>
                  <a:pt x="201" y="75"/>
                  <a:pt x="199" y="76"/>
                  <a:pt x="198" y="77"/>
                </a:cubicBezTo>
                <a:cubicBezTo>
                  <a:pt x="199" y="76"/>
                  <a:pt x="202" y="75"/>
                  <a:pt x="198" y="78"/>
                </a:cubicBezTo>
                <a:cubicBezTo>
                  <a:pt x="199" y="78"/>
                  <a:pt x="201" y="77"/>
                  <a:pt x="203" y="75"/>
                </a:cubicBezTo>
                <a:cubicBezTo>
                  <a:pt x="203" y="76"/>
                  <a:pt x="196" y="80"/>
                  <a:pt x="194" y="81"/>
                </a:cubicBezTo>
                <a:cubicBezTo>
                  <a:pt x="197" y="79"/>
                  <a:pt x="196" y="79"/>
                  <a:pt x="197" y="77"/>
                </a:cubicBezTo>
                <a:cubicBezTo>
                  <a:pt x="194" y="79"/>
                  <a:pt x="195" y="78"/>
                  <a:pt x="192" y="80"/>
                </a:cubicBezTo>
                <a:cubicBezTo>
                  <a:pt x="191" y="80"/>
                  <a:pt x="192" y="80"/>
                  <a:pt x="192" y="81"/>
                </a:cubicBezTo>
                <a:cubicBezTo>
                  <a:pt x="187" y="83"/>
                  <a:pt x="184" y="85"/>
                  <a:pt x="179" y="89"/>
                </a:cubicBezTo>
                <a:cubicBezTo>
                  <a:pt x="179" y="89"/>
                  <a:pt x="180" y="89"/>
                  <a:pt x="180" y="89"/>
                </a:cubicBezTo>
                <a:cubicBezTo>
                  <a:pt x="181" y="88"/>
                  <a:pt x="181" y="88"/>
                  <a:pt x="183" y="87"/>
                </a:cubicBezTo>
                <a:cubicBezTo>
                  <a:pt x="182" y="88"/>
                  <a:pt x="182" y="89"/>
                  <a:pt x="182" y="90"/>
                </a:cubicBezTo>
                <a:cubicBezTo>
                  <a:pt x="179" y="91"/>
                  <a:pt x="178" y="93"/>
                  <a:pt x="177" y="92"/>
                </a:cubicBezTo>
                <a:cubicBezTo>
                  <a:pt x="176" y="94"/>
                  <a:pt x="174" y="95"/>
                  <a:pt x="172" y="96"/>
                </a:cubicBezTo>
                <a:cubicBezTo>
                  <a:pt x="171" y="96"/>
                  <a:pt x="173" y="94"/>
                  <a:pt x="173" y="94"/>
                </a:cubicBezTo>
                <a:cubicBezTo>
                  <a:pt x="169" y="96"/>
                  <a:pt x="172" y="96"/>
                  <a:pt x="171" y="97"/>
                </a:cubicBezTo>
                <a:cubicBezTo>
                  <a:pt x="171" y="97"/>
                  <a:pt x="172" y="96"/>
                  <a:pt x="173" y="95"/>
                </a:cubicBezTo>
                <a:cubicBezTo>
                  <a:pt x="173" y="96"/>
                  <a:pt x="169" y="100"/>
                  <a:pt x="173" y="97"/>
                </a:cubicBezTo>
                <a:cubicBezTo>
                  <a:pt x="171" y="99"/>
                  <a:pt x="166" y="102"/>
                  <a:pt x="166" y="101"/>
                </a:cubicBezTo>
                <a:cubicBezTo>
                  <a:pt x="169" y="98"/>
                  <a:pt x="167" y="98"/>
                  <a:pt x="169" y="97"/>
                </a:cubicBezTo>
                <a:cubicBezTo>
                  <a:pt x="168" y="96"/>
                  <a:pt x="165" y="99"/>
                  <a:pt x="163" y="101"/>
                </a:cubicBezTo>
                <a:cubicBezTo>
                  <a:pt x="163" y="101"/>
                  <a:pt x="162" y="101"/>
                  <a:pt x="162" y="101"/>
                </a:cubicBezTo>
                <a:cubicBezTo>
                  <a:pt x="162" y="101"/>
                  <a:pt x="163" y="100"/>
                  <a:pt x="163" y="100"/>
                </a:cubicBezTo>
                <a:cubicBezTo>
                  <a:pt x="163" y="100"/>
                  <a:pt x="162" y="100"/>
                  <a:pt x="161" y="101"/>
                </a:cubicBezTo>
                <a:cubicBezTo>
                  <a:pt x="162" y="102"/>
                  <a:pt x="162" y="102"/>
                  <a:pt x="158" y="102"/>
                </a:cubicBezTo>
                <a:cubicBezTo>
                  <a:pt x="157" y="104"/>
                  <a:pt x="161" y="102"/>
                  <a:pt x="157" y="105"/>
                </a:cubicBezTo>
                <a:cubicBezTo>
                  <a:pt x="157" y="104"/>
                  <a:pt x="155" y="105"/>
                  <a:pt x="154" y="106"/>
                </a:cubicBezTo>
                <a:cubicBezTo>
                  <a:pt x="157" y="105"/>
                  <a:pt x="154" y="107"/>
                  <a:pt x="154" y="107"/>
                </a:cubicBezTo>
                <a:cubicBezTo>
                  <a:pt x="152" y="109"/>
                  <a:pt x="153" y="108"/>
                  <a:pt x="151" y="109"/>
                </a:cubicBezTo>
                <a:cubicBezTo>
                  <a:pt x="151" y="109"/>
                  <a:pt x="153" y="108"/>
                  <a:pt x="152" y="108"/>
                </a:cubicBezTo>
                <a:cubicBezTo>
                  <a:pt x="152" y="108"/>
                  <a:pt x="152" y="108"/>
                  <a:pt x="151" y="108"/>
                </a:cubicBezTo>
                <a:cubicBezTo>
                  <a:pt x="150" y="109"/>
                  <a:pt x="151" y="109"/>
                  <a:pt x="150" y="110"/>
                </a:cubicBezTo>
                <a:cubicBezTo>
                  <a:pt x="150" y="111"/>
                  <a:pt x="153" y="108"/>
                  <a:pt x="150" y="111"/>
                </a:cubicBezTo>
                <a:cubicBezTo>
                  <a:pt x="151" y="111"/>
                  <a:pt x="154" y="109"/>
                  <a:pt x="154" y="108"/>
                </a:cubicBezTo>
                <a:cubicBezTo>
                  <a:pt x="154" y="109"/>
                  <a:pt x="156" y="108"/>
                  <a:pt x="156" y="108"/>
                </a:cubicBezTo>
                <a:cubicBezTo>
                  <a:pt x="154" y="110"/>
                  <a:pt x="154" y="109"/>
                  <a:pt x="153" y="110"/>
                </a:cubicBezTo>
                <a:cubicBezTo>
                  <a:pt x="152" y="111"/>
                  <a:pt x="149" y="113"/>
                  <a:pt x="149" y="114"/>
                </a:cubicBezTo>
                <a:cubicBezTo>
                  <a:pt x="150" y="113"/>
                  <a:pt x="153" y="110"/>
                  <a:pt x="154" y="111"/>
                </a:cubicBezTo>
                <a:cubicBezTo>
                  <a:pt x="151" y="113"/>
                  <a:pt x="152" y="113"/>
                  <a:pt x="153" y="113"/>
                </a:cubicBezTo>
                <a:cubicBezTo>
                  <a:pt x="153" y="113"/>
                  <a:pt x="152" y="113"/>
                  <a:pt x="152" y="113"/>
                </a:cubicBezTo>
                <a:cubicBezTo>
                  <a:pt x="152" y="113"/>
                  <a:pt x="152" y="114"/>
                  <a:pt x="152" y="114"/>
                </a:cubicBezTo>
                <a:cubicBezTo>
                  <a:pt x="150" y="114"/>
                  <a:pt x="153" y="111"/>
                  <a:pt x="149" y="114"/>
                </a:cubicBezTo>
                <a:cubicBezTo>
                  <a:pt x="149" y="116"/>
                  <a:pt x="146" y="119"/>
                  <a:pt x="150" y="117"/>
                </a:cubicBezTo>
                <a:cubicBezTo>
                  <a:pt x="149" y="118"/>
                  <a:pt x="149" y="118"/>
                  <a:pt x="149" y="118"/>
                </a:cubicBezTo>
                <a:cubicBezTo>
                  <a:pt x="147" y="120"/>
                  <a:pt x="146" y="119"/>
                  <a:pt x="147" y="118"/>
                </a:cubicBezTo>
                <a:cubicBezTo>
                  <a:pt x="144" y="118"/>
                  <a:pt x="140" y="124"/>
                  <a:pt x="138" y="124"/>
                </a:cubicBezTo>
                <a:cubicBezTo>
                  <a:pt x="139" y="124"/>
                  <a:pt x="136" y="126"/>
                  <a:pt x="136" y="127"/>
                </a:cubicBezTo>
                <a:cubicBezTo>
                  <a:pt x="137" y="127"/>
                  <a:pt x="140" y="125"/>
                  <a:pt x="143" y="122"/>
                </a:cubicBezTo>
                <a:cubicBezTo>
                  <a:pt x="143" y="122"/>
                  <a:pt x="143" y="122"/>
                  <a:pt x="143" y="122"/>
                </a:cubicBezTo>
                <a:cubicBezTo>
                  <a:pt x="144" y="121"/>
                  <a:pt x="142" y="123"/>
                  <a:pt x="144" y="123"/>
                </a:cubicBezTo>
                <a:cubicBezTo>
                  <a:pt x="142" y="122"/>
                  <a:pt x="139" y="127"/>
                  <a:pt x="138" y="126"/>
                </a:cubicBezTo>
                <a:cubicBezTo>
                  <a:pt x="135" y="128"/>
                  <a:pt x="135" y="129"/>
                  <a:pt x="134" y="130"/>
                </a:cubicBezTo>
                <a:cubicBezTo>
                  <a:pt x="137" y="129"/>
                  <a:pt x="137" y="128"/>
                  <a:pt x="139" y="127"/>
                </a:cubicBezTo>
                <a:cubicBezTo>
                  <a:pt x="139" y="128"/>
                  <a:pt x="140" y="127"/>
                  <a:pt x="139" y="128"/>
                </a:cubicBezTo>
                <a:cubicBezTo>
                  <a:pt x="140" y="128"/>
                  <a:pt x="141" y="127"/>
                  <a:pt x="141" y="127"/>
                </a:cubicBezTo>
                <a:cubicBezTo>
                  <a:pt x="142" y="126"/>
                  <a:pt x="142" y="126"/>
                  <a:pt x="142" y="126"/>
                </a:cubicBezTo>
                <a:cubicBezTo>
                  <a:pt x="143" y="125"/>
                  <a:pt x="144" y="125"/>
                  <a:pt x="146" y="123"/>
                </a:cubicBezTo>
                <a:cubicBezTo>
                  <a:pt x="147" y="121"/>
                  <a:pt x="151" y="120"/>
                  <a:pt x="154" y="116"/>
                </a:cubicBezTo>
                <a:cubicBezTo>
                  <a:pt x="159" y="114"/>
                  <a:pt x="160" y="110"/>
                  <a:pt x="162" y="111"/>
                </a:cubicBezTo>
                <a:cubicBezTo>
                  <a:pt x="165" y="107"/>
                  <a:pt x="169" y="106"/>
                  <a:pt x="173" y="103"/>
                </a:cubicBezTo>
                <a:cubicBezTo>
                  <a:pt x="175" y="101"/>
                  <a:pt x="172" y="103"/>
                  <a:pt x="174" y="102"/>
                </a:cubicBezTo>
                <a:cubicBezTo>
                  <a:pt x="175" y="101"/>
                  <a:pt x="176" y="101"/>
                  <a:pt x="178" y="100"/>
                </a:cubicBezTo>
                <a:cubicBezTo>
                  <a:pt x="174" y="104"/>
                  <a:pt x="169" y="106"/>
                  <a:pt x="163" y="111"/>
                </a:cubicBezTo>
                <a:cubicBezTo>
                  <a:pt x="166" y="111"/>
                  <a:pt x="178" y="99"/>
                  <a:pt x="183" y="98"/>
                </a:cubicBezTo>
                <a:cubicBezTo>
                  <a:pt x="183" y="98"/>
                  <a:pt x="180" y="101"/>
                  <a:pt x="183" y="99"/>
                </a:cubicBezTo>
                <a:cubicBezTo>
                  <a:pt x="183" y="100"/>
                  <a:pt x="177" y="103"/>
                  <a:pt x="177" y="104"/>
                </a:cubicBezTo>
                <a:cubicBezTo>
                  <a:pt x="173" y="106"/>
                  <a:pt x="172" y="108"/>
                  <a:pt x="168" y="110"/>
                </a:cubicBezTo>
                <a:cubicBezTo>
                  <a:pt x="168" y="111"/>
                  <a:pt x="168" y="111"/>
                  <a:pt x="168" y="111"/>
                </a:cubicBezTo>
                <a:cubicBezTo>
                  <a:pt x="170" y="109"/>
                  <a:pt x="173" y="108"/>
                  <a:pt x="176" y="106"/>
                </a:cubicBezTo>
                <a:cubicBezTo>
                  <a:pt x="175" y="107"/>
                  <a:pt x="175" y="107"/>
                  <a:pt x="176" y="107"/>
                </a:cubicBezTo>
                <a:cubicBezTo>
                  <a:pt x="173" y="109"/>
                  <a:pt x="173" y="109"/>
                  <a:pt x="169" y="112"/>
                </a:cubicBezTo>
                <a:cubicBezTo>
                  <a:pt x="168" y="112"/>
                  <a:pt x="168" y="112"/>
                  <a:pt x="168" y="112"/>
                </a:cubicBezTo>
                <a:cubicBezTo>
                  <a:pt x="166" y="114"/>
                  <a:pt x="163" y="116"/>
                  <a:pt x="159" y="119"/>
                </a:cubicBezTo>
                <a:cubicBezTo>
                  <a:pt x="160" y="120"/>
                  <a:pt x="165" y="115"/>
                  <a:pt x="166" y="114"/>
                </a:cubicBezTo>
                <a:cubicBezTo>
                  <a:pt x="167" y="114"/>
                  <a:pt x="166" y="114"/>
                  <a:pt x="166" y="114"/>
                </a:cubicBezTo>
                <a:cubicBezTo>
                  <a:pt x="164" y="116"/>
                  <a:pt x="168" y="113"/>
                  <a:pt x="168" y="114"/>
                </a:cubicBezTo>
                <a:cubicBezTo>
                  <a:pt x="169" y="112"/>
                  <a:pt x="172" y="111"/>
                  <a:pt x="175" y="108"/>
                </a:cubicBezTo>
                <a:cubicBezTo>
                  <a:pt x="175" y="109"/>
                  <a:pt x="174" y="110"/>
                  <a:pt x="174" y="110"/>
                </a:cubicBezTo>
                <a:cubicBezTo>
                  <a:pt x="176" y="108"/>
                  <a:pt x="181" y="104"/>
                  <a:pt x="183" y="104"/>
                </a:cubicBezTo>
                <a:cubicBezTo>
                  <a:pt x="185" y="102"/>
                  <a:pt x="189" y="100"/>
                  <a:pt x="190" y="98"/>
                </a:cubicBezTo>
                <a:cubicBezTo>
                  <a:pt x="191" y="98"/>
                  <a:pt x="196" y="95"/>
                  <a:pt x="199" y="93"/>
                </a:cubicBezTo>
                <a:cubicBezTo>
                  <a:pt x="199" y="93"/>
                  <a:pt x="198" y="94"/>
                  <a:pt x="198" y="94"/>
                </a:cubicBezTo>
                <a:cubicBezTo>
                  <a:pt x="203" y="90"/>
                  <a:pt x="208" y="88"/>
                  <a:pt x="215" y="83"/>
                </a:cubicBezTo>
                <a:cubicBezTo>
                  <a:pt x="214" y="84"/>
                  <a:pt x="214" y="85"/>
                  <a:pt x="215" y="84"/>
                </a:cubicBezTo>
                <a:cubicBezTo>
                  <a:pt x="218" y="83"/>
                  <a:pt x="214" y="85"/>
                  <a:pt x="215" y="85"/>
                </a:cubicBezTo>
                <a:cubicBezTo>
                  <a:pt x="212" y="86"/>
                  <a:pt x="211" y="87"/>
                  <a:pt x="208" y="88"/>
                </a:cubicBezTo>
                <a:cubicBezTo>
                  <a:pt x="206" y="89"/>
                  <a:pt x="209" y="88"/>
                  <a:pt x="209" y="89"/>
                </a:cubicBezTo>
                <a:cubicBezTo>
                  <a:pt x="204" y="91"/>
                  <a:pt x="202" y="93"/>
                  <a:pt x="200" y="95"/>
                </a:cubicBezTo>
                <a:cubicBezTo>
                  <a:pt x="198" y="95"/>
                  <a:pt x="196" y="97"/>
                  <a:pt x="194" y="98"/>
                </a:cubicBezTo>
                <a:cubicBezTo>
                  <a:pt x="193" y="99"/>
                  <a:pt x="193" y="99"/>
                  <a:pt x="193" y="99"/>
                </a:cubicBezTo>
                <a:cubicBezTo>
                  <a:pt x="190" y="100"/>
                  <a:pt x="188" y="102"/>
                  <a:pt x="184" y="105"/>
                </a:cubicBezTo>
                <a:cubicBezTo>
                  <a:pt x="184" y="104"/>
                  <a:pt x="184" y="104"/>
                  <a:pt x="184" y="104"/>
                </a:cubicBezTo>
                <a:cubicBezTo>
                  <a:pt x="183" y="105"/>
                  <a:pt x="182" y="106"/>
                  <a:pt x="182" y="106"/>
                </a:cubicBezTo>
                <a:cubicBezTo>
                  <a:pt x="182" y="106"/>
                  <a:pt x="175" y="111"/>
                  <a:pt x="170" y="115"/>
                </a:cubicBezTo>
                <a:cubicBezTo>
                  <a:pt x="170" y="115"/>
                  <a:pt x="170" y="115"/>
                  <a:pt x="170" y="115"/>
                </a:cubicBezTo>
                <a:cubicBezTo>
                  <a:pt x="164" y="119"/>
                  <a:pt x="167" y="119"/>
                  <a:pt x="161" y="123"/>
                </a:cubicBezTo>
                <a:cubicBezTo>
                  <a:pt x="162" y="123"/>
                  <a:pt x="161" y="124"/>
                  <a:pt x="162" y="123"/>
                </a:cubicBezTo>
                <a:cubicBezTo>
                  <a:pt x="161" y="124"/>
                  <a:pt x="156" y="128"/>
                  <a:pt x="156" y="128"/>
                </a:cubicBezTo>
                <a:cubicBezTo>
                  <a:pt x="155" y="128"/>
                  <a:pt x="156" y="129"/>
                  <a:pt x="155" y="130"/>
                </a:cubicBezTo>
                <a:cubicBezTo>
                  <a:pt x="152" y="130"/>
                  <a:pt x="154" y="128"/>
                  <a:pt x="154" y="127"/>
                </a:cubicBezTo>
                <a:cubicBezTo>
                  <a:pt x="151" y="129"/>
                  <a:pt x="154" y="128"/>
                  <a:pt x="151" y="131"/>
                </a:cubicBezTo>
                <a:cubicBezTo>
                  <a:pt x="151" y="131"/>
                  <a:pt x="152" y="130"/>
                  <a:pt x="152" y="131"/>
                </a:cubicBezTo>
                <a:cubicBezTo>
                  <a:pt x="149" y="133"/>
                  <a:pt x="150" y="133"/>
                  <a:pt x="148" y="135"/>
                </a:cubicBezTo>
                <a:cubicBezTo>
                  <a:pt x="146" y="136"/>
                  <a:pt x="146" y="137"/>
                  <a:pt x="145" y="138"/>
                </a:cubicBezTo>
                <a:cubicBezTo>
                  <a:pt x="145" y="137"/>
                  <a:pt x="145" y="137"/>
                  <a:pt x="142" y="139"/>
                </a:cubicBezTo>
                <a:cubicBezTo>
                  <a:pt x="140" y="141"/>
                  <a:pt x="144" y="138"/>
                  <a:pt x="143" y="139"/>
                </a:cubicBezTo>
                <a:cubicBezTo>
                  <a:pt x="142" y="140"/>
                  <a:pt x="139" y="142"/>
                  <a:pt x="141" y="141"/>
                </a:cubicBezTo>
                <a:cubicBezTo>
                  <a:pt x="141" y="141"/>
                  <a:pt x="139" y="143"/>
                  <a:pt x="139" y="142"/>
                </a:cubicBezTo>
                <a:cubicBezTo>
                  <a:pt x="138" y="144"/>
                  <a:pt x="137" y="145"/>
                  <a:pt x="135" y="148"/>
                </a:cubicBezTo>
                <a:cubicBezTo>
                  <a:pt x="139" y="145"/>
                  <a:pt x="143" y="141"/>
                  <a:pt x="147" y="137"/>
                </a:cubicBezTo>
                <a:cubicBezTo>
                  <a:pt x="149" y="137"/>
                  <a:pt x="147" y="138"/>
                  <a:pt x="149" y="137"/>
                </a:cubicBezTo>
                <a:cubicBezTo>
                  <a:pt x="151" y="135"/>
                  <a:pt x="151" y="135"/>
                  <a:pt x="151" y="134"/>
                </a:cubicBezTo>
                <a:cubicBezTo>
                  <a:pt x="154" y="132"/>
                  <a:pt x="152" y="134"/>
                  <a:pt x="151" y="135"/>
                </a:cubicBezTo>
                <a:cubicBezTo>
                  <a:pt x="152" y="135"/>
                  <a:pt x="154" y="133"/>
                  <a:pt x="156" y="132"/>
                </a:cubicBezTo>
                <a:cubicBezTo>
                  <a:pt x="153" y="132"/>
                  <a:pt x="159" y="128"/>
                  <a:pt x="161" y="127"/>
                </a:cubicBezTo>
                <a:cubicBezTo>
                  <a:pt x="163" y="125"/>
                  <a:pt x="159" y="129"/>
                  <a:pt x="157" y="130"/>
                </a:cubicBezTo>
                <a:cubicBezTo>
                  <a:pt x="159" y="130"/>
                  <a:pt x="156" y="132"/>
                  <a:pt x="156" y="133"/>
                </a:cubicBezTo>
                <a:cubicBezTo>
                  <a:pt x="155" y="134"/>
                  <a:pt x="150" y="138"/>
                  <a:pt x="150" y="139"/>
                </a:cubicBezTo>
                <a:cubicBezTo>
                  <a:pt x="148" y="140"/>
                  <a:pt x="146" y="141"/>
                  <a:pt x="145" y="143"/>
                </a:cubicBezTo>
                <a:cubicBezTo>
                  <a:pt x="144" y="143"/>
                  <a:pt x="145" y="143"/>
                  <a:pt x="145" y="142"/>
                </a:cubicBezTo>
                <a:cubicBezTo>
                  <a:pt x="144" y="145"/>
                  <a:pt x="143" y="144"/>
                  <a:pt x="141" y="145"/>
                </a:cubicBezTo>
                <a:cubicBezTo>
                  <a:pt x="139" y="147"/>
                  <a:pt x="142" y="145"/>
                  <a:pt x="142" y="146"/>
                </a:cubicBezTo>
                <a:cubicBezTo>
                  <a:pt x="140" y="147"/>
                  <a:pt x="141" y="147"/>
                  <a:pt x="139" y="148"/>
                </a:cubicBezTo>
                <a:cubicBezTo>
                  <a:pt x="138" y="148"/>
                  <a:pt x="138" y="147"/>
                  <a:pt x="140" y="145"/>
                </a:cubicBezTo>
                <a:cubicBezTo>
                  <a:pt x="140" y="145"/>
                  <a:pt x="139" y="145"/>
                  <a:pt x="139" y="145"/>
                </a:cubicBezTo>
                <a:cubicBezTo>
                  <a:pt x="137" y="148"/>
                  <a:pt x="135" y="150"/>
                  <a:pt x="136" y="151"/>
                </a:cubicBezTo>
                <a:cubicBezTo>
                  <a:pt x="134" y="153"/>
                  <a:pt x="135" y="151"/>
                  <a:pt x="133" y="152"/>
                </a:cubicBezTo>
                <a:cubicBezTo>
                  <a:pt x="133" y="153"/>
                  <a:pt x="134" y="153"/>
                  <a:pt x="131" y="156"/>
                </a:cubicBezTo>
                <a:cubicBezTo>
                  <a:pt x="131" y="155"/>
                  <a:pt x="131" y="155"/>
                  <a:pt x="130" y="155"/>
                </a:cubicBezTo>
                <a:cubicBezTo>
                  <a:pt x="130" y="156"/>
                  <a:pt x="129" y="157"/>
                  <a:pt x="129" y="158"/>
                </a:cubicBezTo>
                <a:cubicBezTo>
                  <a:pt x="125" y="161"/>
                  <a:pt x="122" y="164"/>
                  <a:pt x="119" y="167"/>
                </a:cubicBezTo>
                <a:cubicBezTo>
                  <a:pt x="118" y="168"/>
                  <a:pt x="118" y="168"/>
                  <a:pt x="118" y="168"/>
                </a:cubicBezTo>
                <a:cubicBezTo>
                  <a:pt x="116" y="169"/>
                  <a:pt x="117" y="169"/>
                  <a:pt x="115" y="171"/>
                </a:cubicBezTo>
                <a:cubicBezTo>
                  <a:pt x="113" y="171"/>
                  <a:pt x="111" y="174"/>
                  <a:pt x="109" y="175"/>
                </a:cubicBezTo>
                <a:cubicBezTo>
                  <a:pt x="110" y="174"/>
                  <a:pt x="110" y="174"/>
                  <a:pt x="110" y="173"/>
                </a:cubicBezTo>
                <a:cubicBezTo>
                  <a:pt x="114" y="170"/>
                  <a:pt x="118" y="163"/>
                  <a:pt x="121" y="162"/>
                </a:cubicBezTo>
                <a:cubicBezTo>
                  <a:pt x="125" y="157"/>
                  <a:pt x="129" y="153"/>
                  <a:pt x="133" y="151"/>
                </a:cubicBezTo>
                <a:cubicBezTo>
                  <a:pt x="134" y="150"/>
                  <a:pt x="134" y="149"/>
                  <a:pt x="134" y="149"/>
                </a:cubicBezTo>
                <a:cubicBezTo>
                  <a:pt x="134" y="148"/>
                  <a:pt x="130" y="152"/>
                  <a:pt x="130" y="150"/>
                </a:cubicBezTo>
                <a:cubicBezTo>
                  <a:pt x="131" y="150"/>
                  <a:pt x="131" y="150"/>
                  <a:pt x="131" y="150"/>
                </a:cubicBezTo>
                <a:cubicBezTo>
                  <a:pt x="133" y="149"/>
                  <a:pt x="133" y="148"/>
                  <a:pt x="135" y="147"/>
                </a:cubicBezTo>
                <a:cubicBezTo>
                  <a:pt x="126" y="153"/>
                  <a:pt x="125" y="155"/>
                  <a:pt x="119" y="161"/>
                </a:cubicBezTo>
                <a:cubicBezTo>
                  <a:pt x="118" y="160"/>
                  <a:pt x="122" y="157"/>
                  <a:pt x="123" y="155"/>
                </a:cubicBezTo>
                <a:cubicBezTo>
                  <a:pt x="121" y="157"/>
                  <a:pt x="123" y="155"/>
                  <a:pt x="121" y="156"/>
                </a:cubicBezTo>
                <a:cubicBezTo>
                  <a:pt x="121" y="155"/>
                  <a:pt x="123" y="153"/>
                  <a:pt x="123" y="153"/>
                </a:cubicBezTo>
                <a:cubicBezTo>
                  <a:pt x="125" y="151"/>
                  <a:pt x="125" y="153"/>
                  <a:pt x="123" y="155"/>
                </a:cubicBezTo>
                <a:cubicBezTo>
                  <a:pt x="123" y="155"/>
                  <a:pt x="127" y="151"/>
                  <a:pt x="125" y="153"/>
                </a:cubicBezTo>
                <a:cubicBezTo>
                  <a:pt x="128" y="151"/>
                  <a:pt x="128" y="151"/>
                  <a:pt x="131" y="148"/>
                </a:cubicBezTo>
                <a:cubicBezTo>
                  <a:pt x="132" y="145"/>
                  <a:pt x="130" y="145"/>
                  <a:pt x="125" y="149"/>
                </a:cubicBezTo>
                <a:cubicBezTo>
                  <a:pt x="120" y="156"/>
                  <a:pt x="111" y="162"/>
                  <a:pt x="106" y="170"/>
                </a:cubicBezTo>
                <a:cubicBezTo>
                  <a:pt x="104" y="170"/>
                  <a:pt x="103" y="171"/>
                  <a:pt x="102" y="172"/>
                </a:cubicBezTo>
                <a:cubicBezTo>
                  <a:pt x="101" y="173"/>
                  <a:pt x="100" y="174"/>
                  <a:pt x="100" y="174"/>
                </a:cubicBezTo>
                <a:cubicBezTo>
                  <a:pt x="100" y="175"/>
                  <a:pt x="100" y="175"/>
                  <a:pt x="99" y="176"/>
                </a:cubicBezTo>
                <a:cubicBezTo>
                  <a:pt x="100" y="176"/>
                  <a:pt x="100" y="176"/>
                  <a:pt x="100" y="175"/>
                </a:cubicBezTo>
                <a:cubicBezTo>
                  <a:pt x="101" y="176"/>
                  <a:pt x="99" y="176"/>
                  <a:pt x="100" y="177"/>
                </a:cubicBezTo>
                <a:cubicBezTo>
                  <a:pt x="99" y="176"/>
                  <a:pt x="98" y="175"/>
                  <a:pt x="97" y="175"/>
                </a:cubicBezTo>
                <a:cubicBezTo>
                  <a:pt x="97" y="175"/>
                  <a:pt x="97" y="176"/>
                  <a:pt x="97" y="176"/>
                </a:cubicBezTo>
                <a:cubicBezTo>
                  <a:pt x="97" y="175"/>
                  <a:pt x="96" y="177"/>
                  <a:pt x="96" y="176"/>
                </a:cubicBezTo>
                <a:cubicBezTo>
                  <a:pt x="97" y="175"/>
                  <a:pt x="97" y="174"/>
                  <a:pt x="98" y="175"/>
                </a:cubicBezTo>
                <a:cubicBezTo>
                  <a:pt x="98" y="174"/>
                  <a:pt x="97" y="174"/>
                  <a:pt x="98" y="174"/>
                </a:cubicBezTo>
                <a:cubicBezTo>
                  <a:pt x="97" y="173"/>
                  <a:pt x="96" y="175"/>
                  <a:pt x="95" y="176"/>
                </a:cubicBezTo>
                <a:cubicBezTo>
                  <a:pt x="95" y="176"/>
                  <a:pt x="95" y="177"/>
                  <a:pt x="94" y="177"/>
                </a:cubicBezTo>
                <a:cubicBezTo>
                  <a:pt x="95" y="178"/>
                  <a:pt x="95" y="177"/>
                  <a:pt x="96" y="177"/>
                </a:cubicBezTo>
                <a:cubicBezTo>
                  <a:pt x="95" y="178"/>
                  <a:pt x="95" y="178"/>
                  <a:pt x="94" y="178"/>
                </a:cubicBezTo>
                <a:cubicBezTo>
                  <a:pt x="94" y="179"/>
                  <a:pt x="95" y="179"/>
                  <a:pt x="95" y="179"/>
                </a:cubicBezTo>
                <a:cubicBezTo>
                  <a:pt x="94" y="179"/>
                  <a:pt x="92" y="179"/>
                  <a:pt x="92" y="180"/>
                </a:cubicBezTo>
                <a:cubicBezTo>
                  <a:pt x="92" y="180"/>
                  <a:pt x="92" y="180"/>
                  <a:pt x="93" y="180"/>
                </a:cubicBezTo>
                <a:cubicBezTo>
                  <a:pt x="93" y="180"/>
                  <a:pt x="93" y="181"/>
                  <a:pt x="93" y="181"/>
                </a:cubicBezTo>
                <a:cubicBezTo>
                  <a:pt x="92" y="181"/>
                  <a:pt x="92" y="180"/>
                  <a:pt x="92" y="181"/>
                </a:cubicBezTo>
                <a:cubicBezTo>
                  <a:pt x="91" y="181"/>
                  <a:pt x="92" y="181"/>
                  <a:pt x="92" y="181"/>
                </a:cubicBezTo>
                <a:cubicBezTo>
                  <a:pt x="92" y="182"/>
                  <a:pt x="91" y="181"/>
                  <a:pt x="91" y="182"/>
                </a:cubicBezTo>
                <a:cubicBezTo>
                  <a:pt x="90" y="182"/>
                  <a:pt x="90" y="183"/>
                  <a:pt x="89" y="183"/>
                </a:cubicBezTo>
                <a:cubicBezTo>
                  <a:pt x="89" y="183"/>
                  <a:pt x="90" y="182"/>
                  <a:pt x="90" y="183"/>
                </a:cubicBezTo>
                <a:cubicBezTo>
                  <a:pt x="89" y="183"/>
                  <a:pt x="89" y="183"/>
                  <a:pt x="88" y="183"/>
                </a:cubicBezTo>
                <a:cubicBezTo>
                  <a:pt x="87" y="184"/>
                  <a:pt x="88" y="184"/>
                  <a:pt x="88" y="184"/>
                </a:cubicBezTo>
                <a:cubicBezTo>
                  <a:pt x="87" y="184"/>
                  <a:pt x="87" y="186"/>
                  <a:pt x="86" y="186"/>
                </a:cubicBezTo>
                <a:cubicBezTo>
                  <a:pt x="86" y="186"/>
                  <a:pt x="86" y="186"/>
                  <a:pt x="86" y="186"/>
                </a:cubicBezTo>
                <a:cubicBezTo>
                  <a:pt x="86" y="186"/>
                  <a:pt x="86" y="186"/>
                  <a:pt x="85" y="186"/>
                </a:cubicBezTo>
                <a:cubicBezTo>
                  <a:pt x="85" y="186"/>
                  <a:pt x="86" y="186"/>
                  <a:pt x="86" y="186"/>
                </a:cubicBezTo>
                <a:cubicBezTo>
                  <a:pt x="84" y="188"/>
                  <a:pt x="83" y="190"/>
                  <a:pt x="81" y="192"/>
                </a:cubicBezTo>
                <a:cubicBezTo>
                  <a:pt x="81" y="192"/>
                  <a:pt x="81" y="192"/>
                  <a:pt x="81" y="192"/>
                </a:cubicBezTo>
                <a:cubicBezTo>
                  <a:pt x="81" y="193"/>
                  <a:pt x="82" y="192"/>
                  <a:pt x="81" y="193"/>
                </a:cubicBezTo>
                <a:cubicBezTo>
                  <a:pt x="81" y="193"/>
                  <a:pt x="81" y="193"/>
                  <a:pt x="81" y="193"/>
                </a:cubicBezTo>
                <a:cubicBezTo>
                  <a:pt x="80" y="193"/>
                  <a:pt x="80" y="194"/>
                  <a:pt x="80" y="193"/>
                </a:cubicBezTo>
                <a:cubicBezTo>
                  <a:pt x="79" y="193"/>
                  <a:pt x="81" y="192"/>
                  <a:pt x="80" y="192"/>
                </a:cubicBezTo>
                <a:cubicBezTo>
                  <a:pt x="80" y="191"/>
                  <a:pt x="80" y="192"/>
                  <a:pt x="80" y="192"/>
                </a:cubicBezTo>
                <a:cubicBezTo>
                  <a:pt x="79" y="191"/>
                  <a:pt x="80" y="191"/>
                  <a:pt x="81" y="190"/>
                </a:cubicBezTo>
                <a:cubicBezTo>
                  <a:pt x="81" y="191"/>
                  <a:pt x="80" y="191"/>
                  <a:pt x="81" y="191"/>
                </a:cubicBezTo>
                <a:cubicBezTo>
                  <a:pt x="81" y="191"/>
                  <a:pt x="82" y="191"/>
                  <a:pt x="82" y="190"/>
                </a:cubicBezTo>
                <a:cubicBezTo>
                  <a:pt x="82" y="190"/>
                  <a:pt x="81" y="191"/>
                  <a:pt x="81" y="190"/>
                </a:cubicBezTo>
                <a:cubicBezTo>
                  <a:pt x="81" y="189"/>
                  <a:pt x="82" y="190"/>
                  <a:pt x="82" y="190"/>
                </a:cubicBezTo>
                <a:cubicBezTo>
                  <a:pt x="83" y="189"/>
                  <a:pt x="82" y="189"/>
                  <a:pt x="81" y="189"/>
                </a:cubicBezTo>
                <a:cubicBezTo>
                  <a:pt x="81" y="189"/>
                  <a:pt x="81" y="190"/>
                  <a:pt x="81" y="190"/>
                </a:cubicBezTo>
                <a:cubicBezTo>
                  <a:pt x="80" y="190"/>
                  <a:pt x="82" y="188"/>
                  <a:pt x="82" y="188"/>
                </a:cubicBezTo>
                <a:cubicBezTo>
                  <a:pt x="83" y="188"/>
                  <a:pt x="82" y="189"/>
                  <a:pt x="82" y="189"/>
                </a:cubicBezTo>
                <a:cubicBezTo>
                  <a:pt x="83" y="189"/>
                  <a:pt x="83" y="188"/>
                  <a:pt x="83" y="189"/>
                </a:cubicBezTo>
                <a:cubicBezTo>
                  <a:pt x="83" y="188"/>
                  <a:pt x="83" y="188"/>
                  <a:pt x="83" y="187"/>
                </a:cubicBezTo>
                <a:cubicBezTo>
                  <a:pt x="86" y="183"/>
                  <a:pt x="86" y="183"/>
                  <a:pt x="86" y="183"/>
                </a:cubicBezTo>
                <a:cubicBezTo>
                  <a:pt x="86" y="184"/>
                  <a:pt x="86" y="183"/>
                  <a:pt x="87" y="184"/>
                </a:cubicBezTo>
                <a:cubicBezTo>
                  <a:pt x="87" y="183"/>
                  <a:pt x="87" y="183"/>
                  <a:pt x="86" y="183"/>
                </a:cubicBezTo>
                <a:cubicBezTo>
                  <a:pt x="87" y="183"/>
                  <a:pt x="86" y="182"/>
                  <a:pt x="87" y="182"/>
                </a:cubicBezTo>
                <a:cubicBezTo>
                  <a:pt x="87" y="182"/>
                  <a:pt x="87" y="182"/>
                  <a:pt x="87" y="183"/>
                </a:cubicBezTo>
                <a:cubicBezTo>
                  <a:pt x="88" y="182"/>
                  <a:pt x="87" y="182"/>
                  <a:pt x="87" y="182"/>
                </a:cubicBezTo>
                <a:cubicBezTo>
                  <a:pt x="89" y="179"/>
                  <a:pt x="92" y="175"/>
                  <a:pt x="95" y="172"/>
                </a:cubicBezTo>
                <a:cubicBezTo>
                  <a:pt x="95" y="172"/>
                  <a:pt x="95" y="172"/>
                  <a:pt x="95" y="172"/>
                </a:cubicBezTo>
                <a:cubicBezTo>
                  <a:pt x="95" y="172"/>
                  <a:pt x="95" y="171"/>
                  <a:pt x="95" y="171"/>
                </a:cubicBezTo>
                <a:cubicBezTo>
                  <a:pt x="95" y="170"/>
                  <a:pt x="95" y="171"/>
                  <a:pt x="95" y="171"/>
                </a:cubicBezTo>
                <a:cubicBezTo>
                  <a:pt x="95" y="171"/>
                  <a:pt x="95" y="171"/>
                  <a:pt x="95" y="170"/>
                </a:cubicBezTo>
                <a:cubicBezTo>
                  <a:pt x="94" y="170"/>
                  <a:pt x="94" y="170"/>
                  <a:pt x="94" y="171"/>
                </a:cubicBezTo>
                <a:cubicBezTo>
                  <a:pt x="93" y="170"/>
                  <a:pt x="94" y="169"/>
                  <a:pt x="95" y="169"/>
                </a:cubicBezTo>
                <a:cubicBezTo>
                  <a:pt x="95" y="169"/>
                  <a:pt x="94" y="169"/>
                  <a:pt x="95" y="170"/>
                </a:cubicBezTo>
                <a:cubicBezTo>
                  <a:pt x="95" y="170"/>
                  <a:pt x="95" y="169"/>
                  <a:pt x="95" y="169"/>
                </a:cubicBezTo>
                <a:cubicBezTo>
                  <a:pt x="96" y="170"/>
                  <a:pt x="95" y="170"/>
                  <a:pt x="95" y="170"/>
                </a:cubicBezTo>
                <a:cubicBezTo>
                  <a:pt x="96" y="170"/>
                  <a:pt x="96" y="170"/>
                  <a:pt x="96" y="170"/>
                </a:cubicBezTo>
                <a:cubicBezTo>
                  <a:pt x="96" y="168"/>
                  <a:pt x="103" y="164"/>
                  <a:pt x="102" y="163"/>
                </a:cubicBezTo>
                <a:cubicBezTo>
                  <a:pt x="105" y="161"/>
                  <a:pt x="102" y="163"/>
                  <a:pt x="105" y="161"/>
                </a:cubicBezTo>
                <a:cubicBezTo>
                  <a:pt x="107" y="157"/>
                  <a:pt x="113" y="152"/>
                  <a:pt x="118" y="147"/>
                </a:cubicBezTo>
                <a:cubicBezTo>
                  <a:pt x="116" y="151"/>
                  <a:pt x="121" y="145"/>
                  <a:pt x="123" y="143"/>
                </a:cubicBezTo>
                <a:cubicBezTo>
                  <a:pt x="123" y="143"/>
                  <a:pt x="123" y="143"/>
                  <a:pt x="123" y="143"/>
                </a:cubicBezTo>
                <a:cubicBezTo>
                  <a:pt x="124" y="142"/>
                  <a:pt x="124" y="143"/>
                  <a:pt x="126" y="141"/>
                </a:cubicBezTo>
                <a:cubicBezTo>
                  <a:pt x="124" y="141"/>
                  <a:pt x="130" y="137"/>
                  <a:pt x="128" y="138"/>
                </a:cubicBezTo>
                <a:cubicBezTo>
                  <a:pt x="129" y="136"/>
                  <a:pt x="131" y="136"/>
                  <a:pt x="131" y="136"/>
                </a:cubicBezTo>
                <a:cubicBezTo>
                  <a:pt x="132" y="135"/>
                  <a:pt x="131" y="135"/>
                  <a:pt x="131" y="135"/>
                </a:cubicBezTo>
                <a:cubicBezTo>
                  <a:pt x="133" y="134"/>
                  <a:pt x="133" y="133"/>
                  <a:pt x="136" y="131"/>
                </a:cubicBezTo>
                <a:cubicBezTo>
                  <a:pt x="135" y="132"/>
                  <a:pt x="136" y="132"/>
                  <a:pt x="137" y="131"/>
                </a:cubicBezTo>
                <a:cubicBezTo>
                  <a:pt x="141" y="128"/>
                  <a:pt x="136" y="130"/>
                  <a:pt x="139" y="128"/>
                </a:cubicBezTo>
                <a:cubicBezTo>
                  <a:pt x="138" y="128"/>
                  <a:pt x="136" y="130"/>
                  <a:pt x="135" y="130"/>
                </a:cubicBezTo>
                <a:cubicBezTo>
                  <a:pt x="134" y="131"/>
                  <a:pt x="134" y="132"/>
                  <a:pt x="134" y="132"/>
                </a:cubicBezTo>
                <a:cubicBezTo>
                  <a:pt x="130" y="134"/>
                  <a:pt x="128" y="137"/>
                  <a:pt x="123" y="141"/>
                </a:cubicBezTo>
                <a:cubicBezTo>
                  <a:pt x="122" y="141"/>
                  <a:pt x="121" y="143"/>
                  <a:pt x="122" y="141"/>
                </a:cubicBezTo>
                <a:cubicBezTo>
                  <a:pt x="121" y="142"/>
                  <a:pt x="120" y="143"/>
                  <a:pt x="117" y="145"/>
                </a:cubicBezTo>
                <a:cubicBezTo>
                  <a:pt x="121" y="141"/>
                  <a:pt x="127" y="135"/>
                  <a:pt x="130" y="134"/>
                </a:cubicBezTo>
                <a:cubicBezTo>
                  <a:pt x="131" y="133"/>
                  <a:pt x="130" y="132"/>
                  <a:pt x="131" y="132"/>
                </a:cubicBezTo>
                <a:cubicBezTo>
                  <a:pt x="129" y="133"/>
                  <a:pt x="130" y="133"/>
                  <a:pt x="128" y="135"/>
                </a:cubicBezTo>
                <a:cubicBezTo>
                  <a:pt x="131" y="131"/>
                  <a:pt x="126" y="134"/>
                  <a:pt x="127" y="132"/>
                </a:cubicBezTo>
                <a:cubicBezTo>
                  <a:pt x="125" y="133"/>
                  <a:pt x="125" y="133"/>
                  <a:pt x="125" y="133"/>
                </a:cubicBezTo>
                <a:cubicBezTo>
                  <a:pt x="124" y="134"/>
                  <a:pt x="127" y="133"/>
                  <a:pt x="125" y="135"/>
                </a:cubicBezTo>
                <a:cubicBezTo>
                  <a:pt x="126" y="134"/>
                  <a:pt x="126" y="134"/>
                  <a:pt x="126" y="134"/>
                </a:cubicBezTo>
                <a:cubicBezTo>
                  <a:pt x="113" y="146"/>
                  <a:pt x="113" y="146"/>
                  <a:pt x="113" y="146"/>
                </a:cubicBezTo>
                <a:cubicBezTo>
                  <a:pt x="112" y="146"/>
                  <a:pt x="112" y="146"/>
                  <a:pt x="113" y="145"/>
                </a:cubicBezTo>
                <a:cubicBezTo>
                  <a:pt x="111" y="147"/>
                  <a:pt x="111" y="147"/>
                  <a:pt x="111" y="147"/>
                </a:cubicBezTo>
                <a:cubicBezTo>
                  <a:pt x="111" y="148"/>
                  <a:pt x="112" y="146"/>
                  <a:pt x="113" y="146"/>
                </a:cubicBezTo>
                <a:cubicBezTo>
                  <a:pt x="113" y="147"/>
                  <a:pt x="111" y="147"/>
                  <a:pt x="110" y="148"/>
                </a:cubicBezTo>
                <a:cubicBezTo>
                  <a:pt x="106" y="153"/>
                  <a:pt x="106" y="153"/>
                  <a:pt x="106" y="153"/>
                </a:cubicBezTo>
                <a:cubicBezTo>
                  <a:pt x="106" y="150"/>
                  <a:pt x="103" y="155"/>
                  <a:pt x="100" y="157"/>
                </a:cubicBezTo>
                <a:cubicBezTo>
                  <a:pt x="101" y="156"/>
                  <a:pt x="104" y="154"/>
                  <a:pt x="104" y="152"/>
                </a:cubicBezTo>
                <a:cubicBezTo>
                  <a:pt x="108" y="149"/>
                  <a:pt x="109" y="148"/>
                  <a:pt x="111" y="145"/>
                </a:cubicBezTo>
                <a:cubicBezTo>
                  <a:pt x="110" y="145"/>
                  <a:pt x="109" y="147"/>
                  <a:pt x="108" y="148"/>
                </a:cubicBezTo>
                <a:cubicBezTo>
                  <a:pt x="108" y="145"/>
                  <a:pt x="106" y="148"/>
                  <a:pt x="103" y="152"/>
                </a:cubicBezTo>
                <a:cubicBezTo>
                  <a:pt x="105" y="150"/>
                  <a:pt x="103" y="150"/>
                  <a:pt x="101" y="151"/>
                </a:cubicBezTo>
                <a:cubicBezTo>
                  <a:pt x="103" y="149"/>
                  <a:pt x="103" y="149"/>
                  <a:pt x="104" y="149"/>
                </a:cubicBezTo>
                <a:cubicBezTo>
                  <a:pt x="105" y="148"/>
                  <a:pt x="105" y="147"/>
                  <a:pt x="107" y="145"/>
                </a:cubicBezTo>
                <a:cubicBezTo>
                  <a:pt x="108" y="144"/>
                  <a:pt x="108" y="146"/>
                  <a:pt x="109" y="144"/>
                </a:cubicBezTo>
                <a:cubicBezTo>
                  <a:pt x="111" y="142"/>
                  <a:pt x="109" y="141"/>
                  <a:pt x="113" y="139"/>
                </a:cubicBezTo>
                <a:cubicBezTo>
                  <a:pt x="113" y="139"/>
                  <a:pt x="111" y="141"/>
                  <a:pt x="111" y="141"/>
                </a:cubicBezTo>
                <a:cubicBezTo>
                  <a:pt x="114" y="139"/>
                  <a:pt x="114" y="138"/>
                  <a:pt x="113" y="138"/>
                </a:cubicBezTo>
                <a:cubicBezTo>
                  <a:pt x="115" y="136"/>
                  <a:pt x="115" y="137"/>
                  <a:pt x="115" y="137"/>
                </a:cubicBezTo>
                <a:cubicBezTo>
                  <a:pt x="115" y="136"/>
                  <a:pt x="118" y="134"/>
                  <a:pt x="118" y="133"/>
                </a:cubicBezTo>
                <a:cubicBezTo>
                  <a:pt x="118" y="133"/>
                  <a:pt x="116" y="134"/>
                  <a:pt x="115" y="135"/>
                </a:cubicBezTo>
                <a:cubicBezTo>
                  <a:pt x="116" y="134"/>
                  <a:pt x="116" y="134"/>
                  <a:pt x="117" y="132"/>
                </a:cubicBezTo>
                <a:cubicBezTo>
                  <a:pt x="115" y="134"/>
                  <a:pt x="115" y="134"/>
                  <a:pt x="116" y="132"/>
                </a:cubicBezTo>
                <a:cubicBezTo>
                  <a:pt x="115" y="132"/>
                  <a:pt x="115" y="132"/>
                  <a:pt x="115" y="132"/>
                </a:cubicBezTo>
                <a:cubicBezTo>
                  <a:pt x="114" y="133"/>
                  <a:pt x="113" y="134"/>
                  <a:pt x="112" y="135"/>
                </a:cubicBezTo>
                <a:cubicBezTo>
                  <a:pt x="111" y="136"/>
                  <a:pt x="112" y="134"/>
                  <a:pt x="109" y="137"/>
                </a:cubicBezTo>
                <a:cubicBezTo>
                  <a:pt x="111" y="135"/>
                  <a:pt x="109" y="136"/>
                  <a:pt x="110" y="134"/>
                </a:cubicBezTo>
                <a:cubicBezTo>
                  <a:pt x="112" y="133"/>
                  <a:pt x="110" y="133"/>
                  <a:pt x="111" y="133"/>
                </a:cubicBezTo>
                <a:cubicBezTo>
                  <a:pt x="112" y="131"/>
                  <a:pt x="115" y="128"/>
                  <a:pt x="116" y="127"/>
                </a:cubicBezTo>
                <a:cubicBezTo>
                  <a:pt x="118" y="126"/>
                  <a:pt x="119" y="125"/>
                  <a:pt x="120" y="126"/>
                </a:cubicBezTo>
                <a:cubicBezTo>
                  <a:pt x="121" y="125"/>
                  <a:pt x="121" y="124"/>
                  <a:pt x="121" y="124"/>
                </a:cubicBezTo>
                <a:cubicBezTo>
                  <a:pt x="121" y="124"/>
                  <a:pt x="119" y="125"/>
                  <a:pt x="119" y="124"/>
                </a:cubicBezTo>
                <a:cubicBezTo>
                  <a:pt x="122" y="121"/>
                  <a:pt x="125" y="119"/>
                  <a:pt x="126" y="117"/>
                </a:cubicBezTo>
                <a:cubicBezTo>
                  <a:pt x="127" y="116"/>
                  <a:pt x="127" y="116"/>
                  <a:pt x="128" y="116"/>
                </a:cubicBezTo>
                <a:cubicBezTo>
                  <a:pt x="142" y="104"/>
                  <a:pt x="148" y="99"/>
                  <a:pt x="162" y="88"/>
                </a:cubicBezTo>
                <a:cubicBezTo>
                  <a:pt x="163" y="89"/>
                  <a:pt x="163" y="89"/>
                  <a:pt x="164" y="88"/>
                </a:cubicBezTo>
                <a:cubicBezTo>
                  <a:pt x="166" y="86"/>
                  <a:pt x="163" y="88"/>
                  <a:pt x="163" y="88"/>
                </a:cubicBezTo>
                <a:cubicBezTo>
                  <a:pt x="175" y="79"/>
                  <a:pt x="184" y="73"/>
                  <a:pt x="197" y="65"/>
                </a:cubicBezTo>
                <a:cubicBezTo>
                  <a:pt x="197" y="65"/>
                  <a:pt x="196" y="65"/>
                  <a:pt x="195" y="66"/>
                </a:cubicBezTo>
                <a:cubicBezTo>
                  <a:pt x="196" y="65"/>
                  <a:pt x="197" y="65"/>
                  <a:pt x="199" y="63"/>
                </a:cubicBezTo>
                <a:cubicBezTo>
                  <a:pt x="199" y="64"/>
                  <a:pt x="199" y="64"/>
                  <a:pt x="201" y="63"/>
                </a:cubicBezTo>
                <a:cubicBezTo>
                  <a:pt x="202" y="63"/>
                  <a:pt x="201" y="62"/>
                  <a:pt x="201" y="62"/>
                </a:cubicBezTo>
                <a:cubicBezTo>
                  <a:pt x="203" y="61"/>
                  <a:pt x="203" y="61"/>
                  <a:pt x="203" y="62"/>
                </a:cubicBezTo>
                <a:cubicBezTo>
                  <a:pt x="207" y="60"/>
                  <a:pt x="211" y="58"/>
                  <a:pt x="214" y="56"/>
                </a:cubicBezTo>
                <a:cubicBezTo>
                  <a:pt x="213" y="56"/>
                  <a:pt x="212" y="57"/>
                  <a:pt x="210" y="57"/>
                </a:cubicBezTo>
                <a:cubicBezTo>
                  <a:pt x="214" y="54"/>
                  <a:pt x="214" y="57"/>
                  <a:pt x="222" y="53"/>
                </a:cubicBezTo>
                <a:cubicBezTo>
                  <a:pt x="222" y="52"/>
                  <a:pt x="218" y="54"/>
                  <a:pt x="217" y="54"/>
                </a:cubicBezTo>
                <a:cubicBezTo>
                  <a:pt x="219" y="52"/>
                  <a:pt x="216" y="54"/>
                  <a:pt x="216" y="53"/>
                </a:cubicBezTo>
                <a:cubicBezTo>
                  <a:pt x="215" y="53"/>
                  <a:pt x="214" y="54"/>
                  <a:pt x="214" y="54"/>
                </a:cubicBezTo>
                <a:cubicBezTo>
                  <a:pt x="212" y="54"/>
                  <a:pt x="215" y="53"/>
                  <a:pt x="210" y="56"/>
                </a:cubicBezTo>
                <a:cubicBezTo>
                  <a:pt x="211" y="54"/>
                  <a:pt x="217" y="52"/>
                  <a:pt x="219" y="50"/>
                </a:cubicBezTo>
                <a:cubicBezTo>
                  <a:pt x="220" y="50"/>
                  <a:pt x="219" y="51"/>
                  <a:pt x="221" y="50"/>
                </a:cubicBezTo>
                <a:cubicBezTo>
                  <a:pt x="227" y="46"/>
                  <a:pt x="237" y="41"/>
                  <a:pt x="245" y="39"/>
                </a:cubicBezTo>
                <a:cubicBezTo>
                  <a:pt x="246" y="40"/>
                  <a:pt x="242" y="40"/>
                  <a:pt x="241" y="41"/>
                </a:cubicBezTo>
                <a:cubicBezTo>
                  <a:pt x="242" y="41"/>
                  <a:pt x="244" y="40"/>
                  <a:pt x="245" y="40"/>
                </a:cubicBezTo>
                <a:cubicBezTo>
                  <a:pt x="247" y="39"/>
                  <a:pt x="249" y="39"/>
                  <a:pt x="254" y="37"/>
                </a:cubicBezTo>
                <a:cubicBezTo>
                  <a:pt x="252" y="37"/>
                  <a:pt x="247" y="38"/>
                  <a:pt x="253" y="36"/>
                </a:cubicBezTo>
                <a:cubicBezTo>
                  <a:pt x="252" y="36"/>
                  <a:pt x="250" y="37"/>
                  <a:pt x="251" y="36"/>
                </a:cubicBezTo>
                <a:cubicBezTo>
                  <a:pt x="252" y="36"/>
                  <a:pt x="254" y="35"/>
                  <a:pt x="255" y="35"/>
                </a:cubicBezTo>
                <a:cubicBezTo>
                  <a:pt x="257" y="35"/>
                  <a:pt x="255" y="34"/>
                  <a:pt x="258" y="33"/>
                </a:cubicBezTo>
                <a:cubicBezTo>
                  <a:pt x="259" y="34"/>
                  <a:pt x="259" y="34"/>
                  <a:pt x="259" y="34"/>
                </a:cubicBezTo>
                <a:cubicBezTo>
                  <a:pt x="263" y="32"/>
                  <a:pt x="265" y="32"/>
                  <a:pt x="267" y="31"/>
                </a:cubicBezTo>
                <a:cubicBezTo>
                  <a:pt x="273" y="28"/>
                  <a:pt x="273" y="30"/>
                  <a:pt x="279" y="27"/>
                </a:cubicBezTo>
                <a:cubicBezTo>
                  <a:pt x="280" y="27"/>
                  <a:pt x="279" y="27"/>
                  <a:pt x="279" y="28"/>
                </a:cubicBezTo>
                <a:cubicBezTo>
                  <a:pt x="282" y="27"/>
                  <a:pt x="285" y="26"/>
                  <a:pt x="285" y="25"/>
                </a:cubicBezTo>
                <a:cubicBezTo>
                  <a:pt x="288" y="26"/>
                  <a:pt x="294" y="23"/>
                  <a:pt x="301" y="22"/>
                </a:cubicBezTo>
                <a:cubicBezTo>
                  <a:pt x="301" y="21"/>
                  <a:pt x="301" y="21"/>
                  <a:pt x="301" y="21"/>
                </a:cubicBezTo>
                <a:cubicBezTo>
                  <a:pt x="301" y="21"/>
                  <a:pt x="297" y="22"/>
                  <a:pt x="296" y="22"/>
                </a:cubicBezTo>
                <a:cubicBezTo>
                  <a:pt x="298" y="21"/>
                  <a:pt x="297" y="22"/>
                  <a:pt x="298" y="21"/>
                </a:cubicBezTo>
                <a:cubicBezTo>
                  <a:pt x="301" y="20"/>
                  <a:pt x="301" y="20"/>
                  <a:pt x="301" y="20"/>
                </a:cubicBezTo>
                <a:cubicBezTo>
                  <a:pt x="301" y="20"/>
                  <a:pt x="297" y="21"/>
                  <a:pt x="297" y="21"/>
                </a:cubicBezTo>
                <a:cubicBezTo>
                  <a:pt x="300" y="19"/>
                  <a:pt x="301" y="19"/>
                  <a:pt x="305" y="18"/>
                </a:cubicBezTo>
                <a:cubicBezTo>
                  <a:pt x="305" y="19"/>
                  <a:pt x="307" y="18"/>
                  <a:pt x="306" y="19"/>
                </a:cubicBezTo>
                <a:cubicBezTo>
                  <a:pt x="308" y="18"/>
                  <a:pt x="309" y="17"/>
                  <a:pt x="309" y="18"/>
                </a:cubicBezTo>
                <a:cubicBezTo>
                  <a:pt x="316" y="16"/>
                  <a:pt x="316" y="16"/>
                  <a:pt x="322" y="15"/>
                </a:cubicBezTo>
                <a:cubicBezTo>
                  <a:pt x="325" y="15"/>
                  <a:pt x="325" y="14"/>
                  <a:pt x="327" y="13"/>
                </a:cubicBezTo>
                <a:cubicBezTo>
                  <a:pt x="329" y="12"/>
                  <a:pt x="329" y="13"/>
                  <a:pt x="330" y="13"/>
                </a:cubicBezTo>
                <a:cubicBezTo>
                  <a:pt x="332" y="13"/>
                  <a:pt x="332" y="12"/>
                  <a:pt x="334" y="12"/>
                </a:cubicBezTo>
                <a:cubicBezTo>
                  <a:pt x="336" y="12"/>
                  <a:pt x="338" y="11"/>
                  <a:pt x="338" y="12"/>
                </a:cubicBezTo>
                <a:cubicBezTo>
                  <a:pt x="337" y="12"/>
                  <a:pt x="338" y="12"/>
                  <a:pt x="337" y="12"/>
                </a:cubicBezTo>
                <a:cubicBezTo>
                  <a:pt x="337" y="12"/>
                  <a:pt x="336" y="12"/>
                  <a:pt x="336" y="12"/>
                </a:cubicBezTo>
                <a:cubicBezTo>
                  <a:pt x="336" y="13"/>
                  <a:pt x="340" y="11"/>
                  <a:pt x="341" y="12"/>
                </a:cubicBezTo>
                <a:cubicBezTo>
                  <a:pt x="343" y="12"/>
                  <a:pt x="337" y="12"/>
                  <a:pt x="340" y="11"/>
                </a:cubicBezTo>
                <a:cubicBezTo>
                  <a:pt x="342" y="11"/>
                  <a:pt x="342" y="11"/>
                  <a:pt x="342" y="11"/>
                </a:cubicBezTo>
                <a:cubicBezTo>
                  <a:pt x="344" y="11"/>
                  <a:pt x="344" y="11"/>
                  <a:pt x="345" y="11"/>
                </a:cubicBezTo>
                <a:cubicBezTo>
                  <a:pt x="346" y="10"/>
                  <a:pt x="340" y="11"/>
                  <a:pt x="342" y="10"/>
                </a:cubicBezTo>
                <a:cubicBezTo>
                  <a:pt x="347" y="10"/>
                  <a:pt x="347" y="10"/>
                  <a:pt x="347" y="10"/>
                </a:cubicBezTo>
                <a:cubicBezTo>
                  <a:pt x="347" y="9"/>
                  <a:pt x="347" y="9"/>
                  <a:pt x="345" y="9"/>
                </a:cubicBezTo>
                <a:cubicBezTo>
                  <a:pt x="349" y="8"/>
                  <a:pt x="350" y="10"/>
                  <a:pt x="354" y="10"/>
                </a:cubicBezTo>
                <a:cubicBezTo>
                  <a:pt x="356" y="10"/>
                  <a:pt x="358" y="9"/>
                  <a:pt x="360" y="9"/>
                </a:cubicBezTo>
                <a:cubicBezTo>
                  <a:pt x="361" y="9"/>
                  <a:pt x="359" y="9"/>
                  <a:pt x="361" y="9"/>
                </a:cubicBezTo>
                <a:cubicBezTo>
                  <a:pt x="360" y="9"/>
                  <a:pt x="359" y="9"/>
                  <a:pt x="358" y="9"/>
                </a:cubicBezTo>
                <a:cubicBezTo>
                  <a:pt x="355" y="8"/>
                  <a:pt x="363" y="8"/>
                  <a:pt x="360" y="8"/>
                </a:cubicBezTo>
                <a:cubicBezTo>
                  <a:pt x="361" y="7"/>
                  <a:pt x="362" y="9"/>
                  <a:pt x="364" y="8"/>
                </a:cubicBezTo>
                <a:cubicBezTo>
                  <a:pt x="367" y="8"/>
                  <a:pt x="362" y="8"/>
                  <a:pt x="363" y="7"/>
                </a:cubicBezTo>
                <a:cubicBezTo>
                  <a:pt x="364" y="7"/>
                  <a:pt x="365" y="7"/>
                  <a:pt x="365" y="7"/>
                </a:cubicBezTo>
                <a:cubicBezTo>
                  <a:pt x="366" y="7"/>
                  <a:pt x="367" y="8"/>
                  <a:pt x="367" y="8"/>
                </a:cubicBezTo>
                <a:cubicBezTo>
                  <a:pt x="367" y="9"/>
                  <a:pt x="370" y="8"/>
                  <a:pt x="371" y="9"/>
                </a:cubicBezTo>
                <a:cubicBezTo>
                  <a:pt x="374" y="8"/>
                  <a:pt x="371" y="8"/>
                  <a:pt x="372" y="8"/>
                </a:cubicBezTo>
                <a:cubicBezTo>
                  <a:pt x="372" y="7"/>
                  <a:pt x="371" y="8"/>
                  <a:pt x="371" y="8"/>
                </a:cubicBezTo>
                <a:cubicBezTo>
                  <a:pt x="371" y="7"/>
                  <a:pt x="379" y="9"/>
                  <a:pt x="381" y="7"/>
                </a:cubicBezTo>
                <a:cubicBezTo>
                  <a:pt x="384" y="7"/>
                  <a:pt x="386" y="8"/>
                  <a:pt x="390" y="7"/>
                </a:cubicBezTo>
                <a:cubicBezTo>
                  <a:pt x="390" y="7"/>
                  <a:pt x="389" y="7"/>
                  <a:pt x="390" y="7"/>
                </a:cubicBezTo>
                <a:cubicBezTo>
                  <a:pt x="387" y="6"/>
                  <a:pt x="389" y="6"/>
                  <a:pt x="386" y="5"/>
                </a:cubicBezTo>
                <a:cubicBezTo>
                  <a:pt x="388" y="6"/>
                  <a:pt x="389" y="7"/>
                  <a:pt x="391" y="6"/>
                </a:cubicBezTo>
                <a:cubicBezTo>
                  <a:pt x="392" y="6"/>
                  <a:pt x="392" y="7"/>
                  <a:pt x="394" y="7"/>
                </a:cubicBezTo>
                <a:cubicBezTo>
                  <a:pt x="395" y="7"/>
                  <a:pt x="395" y="6"/>
                  <a:pt x="395" y="6"/>
                </a:cubicBezTo>
                <a:cubicBezTo>
                  <a:pt x="396" y="6"/>
                  <a:pt x="399" y="6"/>
                  <a:pt x="397" y="6"/>
                </a:cubicBezTo>
                <a:cubicBezTo>
                  <a:pt x="401" y="5"/>
                  <a:pt x="402" y="7"/>
                  <a:pt x="401" y="7"/>
                </a:cubicBezTo>
                <a:cubicBezTo>
                  <a:pt x="408" y="7"/>
                  <a:pt x="400" y="5"/>
                  <a:pt x="400" y="4"/>
                </a:cubicBezTo>
                <a:cubicBezTo>
                  <a:pt x="402" y="5"/>
                  <a:pt x="404" y="4"/>
                  <a:pt x="401" y="4"/>
                </a:cubicBezTo>
                <a:cubicBezTo>
                  <a:pt x="406" y="3"/>
                  <a:pt x="402" y="5"/>
                  <a:pt x="407" y="5"/>
                </a:cubicBezTo>
                <a:cubicBezTo>
                  <a:pt x="411" y="4"/>
                  <a:pt x="406" y="3"/>
                  <a:pt x="410" y="3"/>
                </a:cubicBezTo>
                <a:cubicBezTo>
                  <a:pt x="408" y="2"/>
                  <a:pt x="400" y="3"/>
                  <a:pt x="399" y="2"/>
                </a:cubicBezTo>
                <a:cubicBezTo>
                  <a:pt x="400" y="1"/>
                  <a:pt x="404" y="2"/>
                  <a:pt x="404" y="2"/>
                </a:cubicBezTo>
                <a:cubicBezTo>
                  <a:pt x="407" y="2"/>
                  <a:pt x="407" y="1"/>
                  <a:pt x="412" y="2"/>
                </a:cubicBezTo>
                <a:cubicBezTo>
                  <a:pt x="411" y="2"/>
                  <a:pt x="413" y="2"/>
                  <a:pt x="412" y="3"/>
                </a:cubicBezTo>
                <a:cubicBezTo>
                  <a:pt x="415" y="3"/>
                  <a:pt x="415" y="1"/>
                  <a:pt x="419" y="1"/>
                </a:cubicBezTo>
                <a:cubicBezTo>
                  <a:pt x="417" y="2"/>
                  <a:pt x="416" y="2"/>
                  <a:pt x="421" y="2"/>
                </a:cubicBezTo>
                <a:cubicBezTo>
                  <a:pt x="420" y="3"/>
                  <a:pt x="417" y="3"/>
                  <a:pt x="417" y="2"/>
                </a:cubicBezTo>
                <a:cubicBezTo>
                  <a:pt x="416" y="2"/>
                  <a:pt x="416" y="3"/>
                  <a:pt x="415" y="3"/>
                </a:cubicBezTo>
                <a:cubicBezTo>
                  <a:pt x="414" y="3"/>
                  <a:pt x="417" y="3"/>
                  <a:pt x="417" y="4"/>
                </a:cubicBezTo>
                <a:cubicBezTo>
                  <a:pt x="419" y="4"/>
                  <a:pt x="418" y="3"/>
                  <a:pt x="416" y="3"/>
                </a:cubicBezTo>
                <a:cubicBezTo>
                  <a:pt x="417" y="3"/>
                  <a:pt x="421" y="3"/>
                  <a:pt x="421" y="4"/>
                </a:cubicBezTo>
                <a:cubicBezTo>
                  <a:pt x="418" y="4"/>
                  <a:pt x="427" y="5"/>
                  <a:pt x="424" y="5"/>
                </a:cubicBezTo>
                <a:cubicBezTo>
                  <a:pt x="427" y="5"/>
                  <a:pt x="427" y="6"/>
                  <a:pt x="430" y="6"/>
                </a:cubicBezTo>
                <a:cubicBezTo>
                  <a:pt x="426" y="5"/>
                  <a:pt x="427" y="5"/>
                  <a:pt x="425" y="4"/>
                </a:cubicBezTo>
                <a:cubicBezTo>
                  <a:pt x="426" y="4"/>
                  <a:pt x="428" y="4"/>
                  <a:pt x="430" y="4"/>
                </a:cubicBezTo>
                <a:cubicBezTo>
                  <a:pt x="427" y="4"/>
                  <a:pt x="430" y="4"/>
                  <a:pt x="428" y="4"/>
                </a:cubicBezTo>
                <a:cubicBezTo>
                  <a:pt x="429" y="5"/>
                  <a:pt x="432" y="5"/>
                  <a:pt x="433" y="5"/>
                </a:cubicBezTo>
                <a:cubicBezTo>
                  <a:pt x="434" y="5"/>
                  <a:pt x="431" y="5"/>
                  <a:pt x="431" y="4"/>
                </a:cubicBezTo>
                <a:cubicBezTo>
                  <a:pt x="432" y="4"/>
                  <a:pt x="438" y="5"/>
                  <a:pt x="438" y="5"/>
                </a:cubicBezTo>
                <a:cubicBezTo>
                  <a:pt x="442" y="6"/>
                  <a:pt x="445" y="6"/>
                  <a:pt x="453" y="7"/>
                </a:cubicBezTo>
                <a:cubicBezTo>
                  <a:pt x="453" y="7"/>
                  <a:pt x="452" y="7"/>
                  <a:pt x="451" y="7"/>
                </a:cubicBezTo>
                <a:cubicBezTo>
                  <a:pt x="451" y="7"/>
                  <a:pt x="453" y="7"/>
                  <a:pt x="453" y="7"/>
                </a:cubicBezTo>
                <a:cubicBezTo>
                  <a:pt x="452" y="8"/>
                  <a:pt x="450" y="7"/>
                  <a:pt x="447" y="6"/>
                </a:cubicBezTo>
                <a:cubicBezTo>
                  <a:pt x="447" y="7"/>
                  <a:pt x="447" y="7"/>
                  <a:pt x="447" y="7"/>
                </a:cubicBezTo>
                <a:cubicBezTo>
                  <a:pt x="448" y="7"/>
                  <a:pt x="453" y="8"/>
                  <a:pt x="453" y="9"/>
                </a:cubicBezTo>
                <a:cubicBezTo>
                  <a:pt x="454" y="8"/>
                  <a:pt x="456" y="7"/>
                  <a:pt x="453" y="6"/>
                </a:cubicBezTo>
                <a:cubicBezTo>
                  <a:pt x="454" y="6"/>
                  <a:pt x="457" y="7"/>
                  <a:pt x="455" y="6"/>
                </a:cubicBezTo>
                <a:cubicBezTo>
                  <a:pt x="456" y="6"/>
                  <a:pt x="458" y="7"/>
                  <a:pt x="460" y="7"/>
                </a:cubicBezTo>
                <a:cubicBezTo>
                  <a:pt x="460" y="7"/>
                  <a:pt x="459" y="7"/>
                  <a:pt x="458" y="6"/>
                </a:cubicBezTo>
                <a:cubicBezTo>
                  <a:pt x="460" y="6"/>
                  <a:pt x="465" y="7"/>
                  <a:pt x="465" y="6"/>
                </a:cubicBezTo>
                <a:cubicBezTo>
                  <a:pt x="466" y="7"/>
                  <a:pt x="466" y="7"/>
                  <a:pt x="465" y="7"/>
                </a:cubicBezTo>
                <a:cubicBezTo>
                  <a:pt x="466" y="7"/>
                  <a:pt x="469" y="8"/>
                  <a:pt x="468" y="8"/>
                </a:cubicBezTo>
                <a:cubicBezTo>
                  <a:pt x="466" y="8"/>
                  <a:pt x="466" y="8"/>
                  <a:pt x="463" y="7"/>
                </a:cubicBezTo>
                <a:cubicBezTo>
                  <a:pt x="463" y="8"/>
                  <a:pt x="464" y="8"/>
                  <a:pt x="464" y="8"/>
                </a:cubicBezTo>
                <a:cubicBezTo>
                  <a:pt x="468" y="9"/>
                  <a:pt x="467" y="8"/>
                  <a:pt x="470" y="9"/>
                </a:cubicBezTo>
                <a:cubicBezTo>
                  <a:pt x="470" y="8"/>
                  <a:pt x="473" y="8"/>
                  <a:pt x="477" y="9"/>
                </a:cubicBezTo>
                <a:cubicBezTo>
                  <a:pt x="476" y="10"/>
                  <a:pt x="474" y="9"/>
                  <a:pt x="471" y="9"/>
                </a:cubicBezTo>
                <a:cubicBezTo>
                  <a:pt x="472" y="9"/>
                  <a:pt x="472" y="10"/>
                  <a:pt x="472" y="10"/>
                </a:cubicBezTo>
                <a:cubicBezTo>
                  <a:pt x="473" y="10"/>
                  <a:pt x="475" y="10"/>
                  <a:pt x="476" y="10"/>
                </a:cubicBezTo>
                <a:cubicBezTo>
                  <a:pt x="478" y="10"/>
                  <a:pt x="478" y="11"/>
                  <a:pt x="478" y="11"/>
                </a:cubicBezTo>
                <a:cubicBezTo>
                  <a:pt x="479" y="11"/>
                  <a:pt x="481" y="11"/>
                  <a:pt x="483" y="12"/>
                </a:cubicBezTo>
                <a:cubicBezTo>
                  <a:pt x="483" y="11"/>
                  <a:pt x="484" y="11"/>
                  <a:pt x="482" y="11"/>
                </a:cubicBezTo>
                <a:cubicBezTo>
                  <a:pt x="483" y="10"/>
                  <a:pt x="485" y="11"/>
                  <a:pt x="484" y="12"/>
                </a:cubicBezTo>
                <a:cubicBezTo>
                  <a:pt x="485" y="12"/>
                  <a:pt x="486" y="11"/>
                  <a:pt x="487" y="12"/>
                </a:cubicBezTo>
                <a:cubicBezTo>
                  <a:pt x="487" y="12"/>
                  <a:pt x="485" y="10"/>
                  <a:pt x="490" y="11"/>
                </a:cubicBezTo>
                <a:cubicBezTo>
                  <a:pt x="490" y="10"/>
                  <a:pt x="485" y="10"/>
                  <a:pt x="484" y="9"/>
                </a:cubicBezTo>
                <a:cubicBezTo>
                  <a:pt x="482" y="9"/>
                  <a:pt x="481" y="9"/>
                  <a:pt x="482" y="9"/>
                </a:cubicBezTo>
                <a:cubicBezTo>
                  <a:pt x="480" y="9"/>
                  <a:pt x="481" y="9"/>
                  <a:pt x="478" y="8"/>
                </a:cubicBezTo>
                <a:cubicBezTo>
                  <a:pt x="478" y="8"/>
                  <a:pt x="482" y="9"/>
                  <a:pt x="481" y="7"/>
                </a:cubicBezTo>
                <a:cubicBezTo>
                  <a:pt x="484" y="8"/>
                  <a:pt x="482" y="8"/>
                  <a:pt x="482" y="8"/>
                </a:cubicBezTo>
                <a:cubicBezTo>
                  <a:pt x="486" y="9"/>
                  <a:pt x="486" y="9"/>
                  <a:pt x="489" y="9"/>
                </a:cubicBezTo>
                <a:cubicBezTo>
                  <a:pt x="489" y="9"/>
                  <a:pt x="487" y="9"/>
                  <a:pt x="487" y="8"/>
                </a:cubicBezTo>
                <a:cubicBezTo>
                  <a:pt x="491" y="9"/>
                  <a:pt x="493" y="10"/>
                  <a:pt x="496" y="11"/>
                </a:cubicBezTo>
                <a:cubicBezTo>
                  <a:pt x="495" y="11"/>
                  <a:pt x="495" y="10"/>
                  <a:pt x="495" y="11"/>
                </a:cubicBezTo>
                <a:cubicBezTo>
                  <a:pt x="496" y="11"/>
                  <a:pt x="499" y="12"/>
                  <a:pt x="499" y="11"/>
                </a:cubicBezTo>
                <a:cubicBezTo>
                  <a:pt x="500" y="12"/>
                  <a:pt x="500" y="12"/>
                  <a:pt x="501" y="13"/>
                </a:cubicBezTo>
                <a:cubicBezTo>
                  <a:pt x="505" y="13"/>
                  <a:pt x="510" y="15"/>
                  <a:pt x="512" y="16"/>
                </a:cubicBezTo>
                <a:cubicBezTo>
                  <a:pt x="514" y="17"/>
                  <a:pt x="512" y="15"/>
                  <a:pt x="510" y="14"/>
                </a:cubicBezTo>
                <a:cubicBezTo>
                  <a:pt x="510" y="14"/>
                  <a:pt x="516" y="16"/>
                  <a:pt x="514" y="16"/>
                </a:cubicBezTo>
                <a:cubicBezTo>
                  <a:pt x="516" y="17"/>
                  <a:pt x="519" y="18"/>
                  <a:pt x="520" y="18"/>
                </a:cubicBezTo>
                <a:cubicBezTo>
                  <a:pt x="519" y="17"/>
                  <a:pt x="518" y="17"/>
                  <a:pt x="517" y="17"/>
                </a:cubicBezTo>
                <a:cubicBezTo>
                  <a:pt x="520" y="17"/>
                  <a:pt x="527" y="19"/>
                  <a:pt x="532" y="21"/>
                </a:cubicBezTo>
                <a:cubicBezTo>
                  <a:pt x="529" y="19"/>
                  <a:pt x="537" y="22"/>
                  <a:pt x="537" y="22"/>
                </a:cubicBezTo>
                <a:cubicBezTo>
                  <a:pt x="539" y="22"/>
                  <a:pt x="538" y="23"/>
                  <a:pt x="540" y="23"/>
                </a:cubicBezTo>
                <a:cubicBezTo>
                  <a:pt x="539" y="23"/>
                  <a:pt x="538" y="23"/>
                  <a:pt x="536" y="22"/>
                </a:cubicBezTo>
                <a:cubicBezTo>
                  <a:pt x="536" y="23"/>
                  <a:pt x="543" y="25"/>
                  <a:pt x="545" y="25"/>
                </a:cubicBezTo>
                <a:cubicBezTo>
                  <a:pt x="545" y="25"/>
                  <a:pt x="542" y="25"/>
                  <a:pt x="540" y="24"/>
                </a:cubicBezTo>
                <a:cubicBezTo>
                  <a:pt x="543" y="24"/>
                  <a:pt x="547" y="25"/>
                  <a:pt x="551" y="27"/>
                </a:cubicBezTo>
                <a:cubicBezTo>
                  <a:pt x="551" y="27"/>
                  <a:pt x="550" y="27"/>
                  <a:pt x="552" y="28"/>
                </a:cubicBezTo>
                <a:cubicBezTo>
                  <a:pt x="551" y="28"/>
                  <a:pt x="549" y="26"/>
                  <a:pt x="549" y="27"/>
                </a:cubicBezTo>
                <a:cubicBezTo>
                  <a:pt x="550" y="28"/>
                  <a:pt x="552" y="28"/>
                  <a:pt x="552" y="29"/>
                </a:cubicBezTo>
                <a:cubicBezTo>
                  <a:pt x="554" y="30"/>
                  <a:pt x="550" y="28"/>
                  <a:pt x="551" y="29"/>
                </a:cubicBezTo>
                <a:cubicBezTo>
                  <a:pt x="555" y="29"/>
                  <a:pt x="555" y="30"/>
                  <a:pt x="558" y="30"/>
                </a:cubicBezTo>
                <a:cubicBezTo>
                  <a:pt x="562" y="32"/>
                  <a:pt x="569" y="34"/>
                  <a:pt x="569" y="35"/>
                </a:cubicBezTo>
                <a:cubicBezTo>
                  <a:pt x="571" y="36"/>
                  <a:pt x="570" y="35"/>
                  <a:pt x="571" y="35"/>
                </a:cubicBezTo>
                <a:cubicBezTo>
                  <a:pt x="572" y="36"/>
                  <a:pt x="575" y="37"/>
                  <a:pt x="573" y="37"/>
                </a:cubicBezTo>
                <a:cubicBezTo>
                  <a:pt x="575" y="38"/>
                  <a:pt x="575" y="38"/>
                  <a:pt x="577" y="39"/>
                </a:cubicBezTo>
                <a:cubicBezTo>
                  <a:pt x="577" y="39"/>
                  <a:pt x="575" y="39"/>
                  <a:pt x="576" y="39"/>
                </a:cubicBezTo>
                <a:cubicBezTo>
                  <a:pt x="578" y="40"/>
                  <a:pt x="578" y="39"/>
                  <a:pt x="579" y="39"/>
                </a:cubicBezTo>
                <a:cubicBezTo>
                  <a:pt x="579" y="38"/>
                  <a:pt x="576" y="38"/>
                  <a:pt x="576" y="38"/>
                </a:cubicBezTo>
                <a:cubicBezTo>
                  <a:pt x="576" y="37"/>
                  <a:pt x="580" y="39"/>
                  <a:pt x="579" y="39"/>
                </a:cubicBezTo>
                <a:cubicBezTo>
                  <a:pt x="581" y="40"/>
                  <a:pt x="581" y="40"/>
                  <a:pt x="583" y="40"/>
                </a:cubicBezTo>
                <a:cubicBezTo>
                  <a:pt x="586" y="42"/>
                  <a:pt x="586" y="42"/>
                  <a:pt x="589" y="44"/>
                </a:cubicBezTo>
                <a:cubicBezTo>
                  <a:pt x="587" y="43"/>
                  <a:pt x="587" y="42"/>
                  <a:pt x="586" y="42"/>
                </a:cubicBezTo>
                <a:cubicBezTo>
                  <a:pt x="585" y="40"/>
                  <a:pt x="593" y="44"/>
                  <a:pt x="594" y="45"/>
                </a:cubicBezTo>
                <a:cubicBezTo>
                  <a:pt x="594" y="45"/>
                  <a:pt x="591" y="43"/>
                  <a:pt x="590" y="43"/>
                </a:cubicBezTo>
                <a:cubicBezTo>
                  <a:pt x="592" y="45"/>
                  <a:pt x="596" y="46"/>
                  <a:pt x="598" y="48"/>
                </a:cubicBezTo>
                <a:cubicBezTo>
                  <a:pt x="600" y="49"/>
                  <a:pt x="597" y="46"/>
                  <a:pt x="599" y="47"/>
                </a:cubicBezTo>
                <a:cubicBezTo>
                  <a:pt x="600" y="48"/>
                  <a:pt x="601" y="49"/>
                  <a:pt x="603" y="50"/>
                </a:cubicBezTo>
                <a:cubicBezTo>
                  <a:pt x="603" y="50"/>
                  <a:pt x="606" y="52"/>
                  <a:pt x="606" y="51"/>
                </a:cubicBezTo>
                <a:cubicBezTo>
                  <a:pt x="612" y="54"/>
                  <a:pt x="615" y="56"/>
                  <a:pt x="620" y="59"/>
                </a:cubicBezTo>
                <a:cubicBezTo>
                  <a:pt x="619" y="58"/>
                  <a:pt x="619" y="59"/>
                  <a:pt x="619" y="59"/>
                </a:cubicBezTo>
                <a:cubicBezTo>
                  <a:pt x="624" y="60"/>
                  <a:pt x="634" y="67"/>
                  <a:pt x="640" y="71"/>
                </a:cubicBezTo>
                <a:cubicBezTo>
                  <a:pt x="642" y="72"/>
                  <a:pt x="641" y="71"/>
                  <a:pt x="643" y="73"/>
                </a:cubicBezTo>
                <a:cubicBezTo>
                  <a:pt x="643" y="73"/>
                  <a:pt x="643" y="73"/>
                  <a:pt x="644" y="73"/>
                </a:cubicBezTo>
                <a:cubicBezTo>
                  <a:pt x="644" y="73"/>
                  <a:pt x="643" y="72"/>
                  <a:pt x="642" y="72"/>
                </a:cubicBezTo>
                <a:cubicBezTo>
                  <a:pt x="645" y="73"/>
                  <a:pt x="651" y="78"/>
                  <a:pt x="653" y="78"/>
                </a:cubicBezTo>
                <a:cubicBezTo>
                  <a:pt x="655" y="80"/>
                  <a:pt x="658" y="83"/>
                  <a:pt x="661" y="84"/>
                </a:cubicBezTo>
                <a:cubicBezTo>
                  <a:pt x="665" y="87"/>
                  <a:pt x="675" y="94"/>
                  <a:pt x="680" y="98"/>
                </a:cubicBezTo>
                <a:cubicBezTo>
                  <a:pt x="680" y="98"/>
                  <a:pt x="679" y="97"/>
                  <a:pt x="679" y="98"/>
                </a:cubicBezTo>
                <a:cubicBezTo>
                  <a:pt x="681" y="99"/>
                  <a:pt x="682" y="100"/>
                  <a:pt x="684" y="102"/>
                </a:cubicBezTo>
                <a:cubicBezTo>
                  <a:pt x="685" y="102"/>
                  <a:pt x="683" y="101"/>
                  <a:pt x="684" y="101"/>
                </a:cubicBezTo>
                <a:cubicBezTo>
                  <a:pt x="688" y="104"/>
                  <a:pt x="693" y="109"/>
                  <a:pt x="699" y="114"/>
                </a:cubicBezTo>
                <a:cubicBezTo>
                  <a:pt x="698" y="114"/>
                  <a:pt x="698" y="114"/>
                  <a:pt x="699" y="115"/>
                </a:cubicBezTo>
                <a:cubicBezTo>
                  <a:pt x="701" y="117"/>
                  <a:pt x="702" y="118"/>
                  <a:pt x="703" y="118"/>
                </a:cubicBezTo>
                <a:cubicBezTo>
                  <a:pt x="705" y="120"/>
                  <a:pt x="704" y="119"/>
                  <a:pt x="705" y="120"/>
                </a:cubicBezTo>
                <a:cubicBezTo>
                  <a:pt x="707" y="122"/>
                  <a:pt x="704" y="119"/>
                  <a:pt x="705" y="119"/>
                </a:cubicBezTo>
                <a:cubicBezTo>
                  <a:pt x="707" y="121"/>
                  <a:pt x="707" y="121"/>
                  <a:pt x="709" y="123"/>
                </a:cubicBezTo>
                <a:cubicBezTo>
                  <a:pt x="705" y="121"/>
                  <a:pt x="715" y="129"/>
                  <a:pt x="718" y="132"/>
                </a:cubicBezTo>
                <a:cubicBezTo>
                  <a:pt x="716" y="131"/>
                  <a:pt x="717" y="131"/>
                  <a:pt x="716" y="129"/>
                </a:cubicBezTo>
                <a:cubicBezTo>
                  <a:pt x="716" y="129"/>
                  <a:pt x="717" y="130"/>
                  <a:pt x="717" y="130"/>
                </a:cubicBezTo>
                <a:cubicBezTo>
                  <a:pt x="722" y="135"/>
                  <a:pt x="722" y="134"/>
                  <a:pt x="723" y="137"/>
                </a:cubicBezTo>
                <a:cubicBezTo>
                  <a:pt x="724" y="138"/>
                  <a:pt x="723" y="136"/>
                  <a:pt x="724" y="136"/>
                </a:cubicBezTo>
                <a:cubicBezTo>
                  <a:pt x="727" y="139"/>
                  <a:pt x="727" y="140"/>
                  <a:pt x="728" y="141"/>
                </a:cubicBezTo>
                <a:cubicBezTo>
                  <a:pt x="729" y="142"/>
                  <a:pt x="732" y="144"/>
                  <a:pt x="732" y="145"/>
                </a:cubicBezTo>
                <a:cubicBezTo>
                  <a:pt x="732" y="146"/>
                  <a:pt x="735" y="148"/>
                  <a:pt x="734" y="148"/>
                </a:cubicBezTo>
                <a:cubicBezTo>
                  <a:pt x="736" y="149"/>
                  <a:pt x="736" y="149"/>
                  <a:pt x="737" y="150"/>
                </a:cubicBezTo>
                <a:cubicBezTo>
                  <a:pt x="738" y="150"/>
                  <a:pt x="735" y="148"/>
                  <a:pt x="734" y="147"/>
                </a:cubicBezTo>
                <a:cubicBezTo>
                  <a:pt x="736" y="147"/>
                  <a:pt x="734" y="144"/>
                  <a:pt x="736" y="144"/>
                </a:cubicBezTo>
                <a:cubicBezTo>
                  <a:pt x="739" y="150"/>
                  <a:pt x="741" y="155"/>
                  <a:pt x="745" y="161"/>
                </a:cubicBezTo>
                <a:cubicBezTo>
                  <a:pt x="747" y="163"/>
                  <a:pt x="742" y="157"/>
                  <a:pt x="747" y="162"/>
                </a:cubicBezTo>
                <a:cubicBezTo>
                  <a:pt x="747" y="161"/>
                  <a:pt x="745" y="159"/>
                  <a:pt x="746" y="160"/>
                </a:cubicBezTo>
                <a:cubicBezTo>
                  <a:pt x="744" y="157"/>
                  <a:pt x="744" y="158"/>
                  <a:pt x="743" y="156"/>
                </a:cubicBezTo>
                <a:cubicBezTo>
                  <a:pt x="743" y="156"/>
                  <a:pt x="745" y="158"/>
                  <a:pt x="746" y="159"/>
                </a:cubicBezTo>
                <a:cubicBezTo>
                  <a:pt x="746" y="159"/>
                  <a:pt x="745" y="156"/>
                  <a:pt x="747" y="158"/>
                </a:cubicBezTo>
                <a:cubicBezTo>
                  <a:pt x="746" y="156"/>
                  <a:pt x="744" y="153"/>
                  <a:pt x="745" y="154"/>
                </a:cubicBezTo>
                <a:cubicBezTo>
                  <a:pt x="747" y="156"/>
                  <a:pt x="748" y="158"/>
                  <a:pt x="749" y="159"/>
                </a:cubicBezTo>
                <a:cubicBezTo>
                  <a:pt x="749" y="160"/>
                  <a:pt x="752" y="165"/>
                  <a:pt x="750" y="164"/>
                </a:cubicBezTo>
                <a:cubicBezTo>
                  <a:pt x="752" y="166"/>
                  <a:pt x="751" y="167"/>
                  <a:pt x="751" y="167"/>
                </a:cubicBezTo>
                <a:cubicBezTo>
                  <a:pt x="753" y="170"/>
                  <a:pt x="756" y="173"/>
                  <a:pt x="757" y="174"/>
                </a:cubicBezTo>
                <a:cubicBezTo>
                  <a:pt x="757" y="173"/>
                  <a:pt x="755" y="172"/>
                  <a:pt x="754" y="170"/>
                </a:cubicBezTo>
                <a:cubicBezTo>
                  <a:pt x="754" y="168"/>
                  <a:pt x="759" y="172"/>
                  <a:pt x="756" y="168"/>
                </a:cubicBezTo>
                <a:cubicBezTo>
                  <a:pt x="757" y="169"/>
                  <a:pt x="757" y="170"/>
                  <a:pt x="759" y="173"/>
                </a:cubicBezTo>
                <a:cubicBezTo>
                  <a:pt x="759" y="174"/>
                  <a:pt x="757" y="173"/>
                  <a:pt x="760" y="177"/>
                </a:cubicBezTo>
                <a:cubicBezTo>
                  <a:pt x="759" y="176"/>
                  <a:pt x="759" y="175"/>
                  <a:pt x="758" y="175"/>
                </a:cubicBezTo>
                <a:cubicBezTo>
                  <a:pt x="760" y="177"/>
                  <a:pt x="760" y="179"/>
                  <a:pt x="762" y="181"/>
                </a:cubicBezTo>
                <a:cubicBezTo>
                  <a:pt x="762" y="182"/>
                  <a:pt x="762" y="181"/>
                  <a:pt x="764" y="182"/>
                </a:cubicBezTo>
                <a:cubicBezTo>
                  <a:pt x="765" y="184"/>
                  <a:pt x="766" y="187"/>
                  <a:pt x="767" y="186"/>
                </a:cubicBezTo>
                <a:cubicBezTo>
                  <a:pt x="768" y="186"/>
                  <a:pt x="765" y="183"/>
                  <a:pt x="764" y="182"/>
                </a:cubicBezTo>
                <a:cubicBezTo>
                  <a:pt x="762" y="178"/>
                  <a:pt x="767" y="183"/>
                  <a:pt x="764" y="178"/>
                </a:cubicBezTo>
                <a:cubicBezTo>
                  <a:pt x="766" y="180"/>
                  <a:pt x="766" y="181"/>
                  <a:pt x="766" y="179"/>
                </a:cubicBezTo>
                <a:cubicBezTo>
                  <a:pt x="767" y="180"/>
                  <a:pt x="768" y="181"/>
                  <a:pt x="768" y="181"/>
                </a:cubicBezTo>
                <a:cubicBezTo>
                  <a:pt x="770" y="185"/>
                  <a:pt x="768" y="190"/>
                  <a:pt x="774" y="194"/>
                </a:cubicBezTo>
                <a:cubicBezTo>
                  <a:pt x="773" y="192"/>
                  <a:pt x="774" y="192"/>
                  <a:pt x="776" y="194"/>
                </a:cubicBezTo>
                <a:cubicBezTo>
                  <a:pt x="775" y="192"/>
                  <a:pt x="774" y="188"/>
                  <a:pt x="776" y="190"/>
                </a:cubicBezTo>
                <a:cubicBezTo>
                  <a:pt x="782" y="200"/>
                  <a:pt x="774" y="198"/>
                  <a:pt x="781" y="209"/>
                </a:cubicBezTo>
                <a:cubicBezTo>
                  <a:pt x="782" y="211"/>
                  <a:pt x="782" y="210"/>
                  <a:pt x="784" y="211"/>
                </a:cubicBezTo>
                <a:cubicBezTo>
                  <a:pt x="782" y="207"/>
                  <a:pt x="785" y="207"/>
                  <a:pt x="785" y="203"/>
                </a:cubicBezTo>
                <a:cubicBezTo>
                  <a:pt x="789" y="210"/>
                  <a:pt x="784" y="206"/>
                  <a:pt x="788" y="212"/>
                </a:cubicBezTo>
                <a:cubicBezTo>
                  <a:pt x="786" y="212"/>
                  <a:pt x="788" y="216"/>
                  <a:pt x="786" y="217"/>
                </a:cubicBezTo>
                <a:cubicBezTo>
                  <a:pt x="787" y="218"/>
                  <a:pt x="788" y="218"/>
                  <a:pt x="789" y="220"/>
                </a:cubicBezTo>
                <a:cubicBezTo>
                  <a:pt x="788" y="220"/>
                  <a:pt x="787" y="218"/>
                  <a:pt x="787" y="219"/>
                </a:cubicBezTo>
                <a:cubicBezTo>
                  <a:pt x="788" y="221"/>
                  <a:pt x="789" y="223"/>
                  <a:pt x="791" y="226"/>
                </a:cubicBezTo>
                <a:cubicBezTo>
                  <a:pt x="793" y="227"/>
                  <a:pt x="790" y="222"/>
                  <a:pt x="793" y="224"/>
                </a:cubicBezTo>
                <a:cubicBezTo>
                  <a:pt x="792" y="220"/>
                  <a:pt x="793" y="220"/>
                  <a:pt x="795" y="221"/>
                </a:cubicBezTo>
                <a:cubicBezTo>
                  <a:pt x="798" y="227"/>
                  <a:pt x="796" y="231"/>
                  <a:pt x="795" y="230"/>
                </a:cubicBezTo>
                <a:cubicBezTo>
                  <a:pt x="795" y="231"/>
                  <a:pt x="796" y="233"/>
                  <a:pt x="796" y="234"/>
                </a:cubicBezTo>
                <a:cubicBezTo>
                  <a:pt x="793" y="231"/>
                  <a:pt x="796" y="239"/>
                  <a:pt x="792" y="235"/>
                </a:cubicBezTo>
                <a:cubicBezTo>
                  <a:pt x="794" y="238"/>
                  <a:pt x="793" y="237"/>
                  <a:pt x="792" y="236"/>
                </a:cubicBezTo>
                <a:cubicBezTo>
                  <a:pt x="794" y="240"/>
                  <a:pt x="794" y="243"/>
                  <a:pt x="797" y="248"/>
                </a:cubicBezTo>
                <a:cubicBezTo>
                  <a:pt x="797" y="246"/>
                  <a:pt x="797" y="245"/>
                  <a:pt x="799" y="248"/>
                </a:cubicBezTo>
                <a:cubicBezTo>
                  <a:pt x="799" y="247"/>
                  <a:pt x="798" y="246"/>
                  <a:pt x="798" y="245"/>
                </a:cubicBezTo>
                <a:cubicBezTo>
                  <a:pt x="798" y="244"/>
                  <a:pt x="799" y="247"/>
                  <a:pt x="800" y="247"/>
                </a:cubicBezTo>
                <a:cubicBezTo>
                  <a:pt x="800" y="246"/>
                  <a:pt x="799" y="246"/>
                  <a:pt x="798" y="244"/>
                </a:cubicBezTo>
                <a:cubicBezTo>
                  <a:pt x="799" y="244"/>
                  <a:pt x="800" y="246"/>
                  <a:pt x="800" y="246"/>
                </a:cubicBezTo>
                <a:cubicBezTo>
                  <a:pt x="802" y="250"/>
                  <a:pt x="800" y="249"/>
                  <a:pt x="801" y="252"/>
                </a:cubicBezTo>
                <a:cubicBezTo>
                  <a:pt x="799" y="250"/>
                  <a:pt x="800" y="252"/>
                  <a:pt x="799" y="251"/>
                </a:cubicBezTo>
                <a:cubicBezTo>
                  <a:pt x="800" y="252"/>
                  <a:pt x="801" y="254"/>
                  <a:pt x="802" y="256"/>
                </a:cubicBezTo>
                <a:cubicBezTo>
                  <a:pt x="800" y="254"/>
                  <a:pt x="800" y="256"/>
                  <a:pt x="799" y="255"/>
                </a:cubicBezTo>
                <a:cubicBezTo>
                  <a:pt x="799" y="256"/>
                  <a:pt x="800" y="257"/>
                  <a:pt x="800" y="258"/>
                </a:cubicBezTo>
                <a:cubicBezTo>
                  <a:pt x="798" y="257"/>
                  <a:pt x="797" y="261"/>
                  <a:pt x="794" y="257"/>
                </a:cubicBezTo>
                <a:cubicBezTo>
                  <a:pt x="794" y="258"/>
                  <a:pt x="795" y="260"/>
                  <a:pt x="794" y="260"/>
                </a:cubicBezTo>
                <a:cubicBezTo>
                  <a:pt x="792" y="255"/>
                  <a:pt x="791" y="256"/>
                  <a:pt x="790" y="256"/>
                </a:cubicBezTo>
                <a:cubicBezTo>
                  <a:pt x="792" y="259"/>
                  <a:pt x="794" y="261"/>
                  <a:pt x="795" y="265"/>
                </a:cubicBezTo>
                <a:cubicBezTo>
                  <a:pt x="793" y="262"/>
                  <a:pt x="795" y="266"/>
                  <a:pt x="793" y="262"/>
                </a:cubicBezTo>
                <a:cubicBezTo>
                  <a:pt x="792" y="267"/>
                  <a:pt x="790" y="268"/>
                  <a:pt x="787" y="266"/>
                </a:cubicBezTo>
                <a:cubicBezTo>
                  <a:pt x="786" y="263"/>
                  <a:pt x="784" y="260"/>
                  <a:pt x="784" y="259"/>
                </a:cubicBezTo>
                <a:cubicBezTo>
                  <a:pt x="784" y="258"/>
                  <a:pt x="783" y="258"/>
                  <a:pt x="783" y="257"/>
                </a:cubicBezTo>
                <a:cubicBezTo>
                  <a:pt x="783" y="257"/>
                  <a:pt x="783" y="258"/>
                  <a:pt x="784" y="259"/>
                </a:cubicBezTo>
                <a:cubicBezTo>
                  <a:pt x="783" y="258"/>
                  <a:pt x="782" y="256"/>
                  <a:pt x="782" y="255"/>
                </a:cubicBezTo>
                <a:close/>
                <a:moveTo>
                  <a:pt x="340" y="50"/>
                </a:moveTo>
                <a:cubicBezTo>
                  <a:pt x="338" y="51"/>
                  <a:pt x="336" y="51"/>
                  <a:pt x="336" y="51"/>
                </a:cubicBezTo>
                <a:cubicBezTo>
                  <a:pt x="338" y="51"/>
                  <a:pt x="340" y="51"/>
                  <a:pt x="340" y="50"/>
                </a:cubicBezTo>
                <a:close/>
                <a:moveTo>
                  <a:pt x="236" y="74"/>
                </a:moveTo>
                <a:cubicBezTo>
                  <a:pt x="236" y="74"/>
                  <a:pt x="235" y="75"/>
                  <a:pt x="235" y="74"/>
                </a:cubicBezTo>
                <a:cubicBezTo>
                  <a:pt x="234" y="75"/>
                  <a:pt x="233" y="75"/>
                  <a:pt x="233" y="76"/>
                </a:cubicBezTo>
                <a:cubicBezTo>
                  <a:pt x="236" y="75"/>
                  <a:pt x="230" y="77"/>
                  <a:pt x="232" y="77"/>
                </a:cubicBezTo>
                <a:cubicBezTo>
                  <a:pt x="234" y="76"/>
                  <a:pt x="235" y="75"/>
                  <a:pt x="236" y="74"/>
                </a:cubicBezTo>
                <a:close/>
                <a:moveTo>
                  <a:pt x="231" y="76"/>
                </a:moveTo>
                <a:cubicBezTo>
                  <a:pt x="232" y="75"/>
                  <a:pt x="233" y="76"/>
                  <a:pt x="234" y="74"/>
                </a:cubicBezTo>
                <a:cubicBezTo>
                  <a:pt x="234" y="75"/>
                  <a:pt x="236" y="72"/>
                  <a:pt x="237" y="71"/>
                </a:cubicBezTo>
                <a:cubicBezTo>
                  <a:pt x="233" y="73"/>
                  <a:pt x="233" y="74"/>
                  <a:pt x="231" y="76"/>
                </a:cubicBezTo>
                <a:close/>
                <a:moveTo>
                  <a:pt x="162" y="116"/>
                </a:moveTo>
                <a:cubicBezTo>
                  <a:pt x="164" y="115"/>
                  <a:pt x="164" y="115"/>
                  <a:pt x="164" y="115"/>
                </a:cubicBezTo>
                <a:cubicBezTo>
                  <a:pt x="162" y="115"/>
                  <a:pt x="165" y="114"/>
                  <a:pt x="167" y="112"/>
                </a:cubicBezTo>
                <a:cubicBezTo>
                  <a:pt x="165" y="113"/>
                  <a:pt x="164" y="114"/>
                  <a:pt x="164" y="114"/>
                </a:cubicBezTo>
                <a:cubicBezTo>
                  <a:pt x="167" y="111"/>
                  <a:pt x="164" y="113"/>
                  <a:pt x="165" y="111"/>
                </a:cubicBezTo>
                <a:cubicBezTo>
                  <a:pt x="164" y="112"/>
                  <a:pt x="162" y="113"/>
                  <a:pt x="162" y="114"/>
                </a:cubicBezTo>
                <a:cubicBezTo>
                  <a:pt x="168" y="110"/>
                  <a:pt x="160" y="115"/>
                  <a:pt x="162" y="114"/>
                </a:cubicBezTo>
                <a:cubicBezTo>
                  <a:pt x="166" y="112"/>
                  <a:pt x="161" y="116"/>
                  <a:pt x="162" y="116"/>
                </a:cubicBezTo>
                <a:close/>
                <a:moveTo>
                  <a:pt x="132" y="113"/>
                </a:moveTo>
                <a:cubicBezTo>
                  <a:pt x="134" y="112"/>
                  <a:pt x="135" y="111"/>
                  <a:pt x="134" y="111"/>
                </a:cubicBezTo>
                <a:cubicBezTo>
                  <a:pt x="132" y="113"/>
                  <a:pt x="132" y="113"/>
                  <a:pt x="132" y="113"/>
                </a:cubicBezTo>
                <a:close/>
                <a:moveTo>
                  <a:pt x="788" y="254"/>
                </a:moveTo>
                <a:cubicBezTo>
                  <a:pt x="788" y="256"/>
                  <a:pt x="790" y="259"/>
                  <a:pt x="791" y="260"/>
                </a:cubicBezTo>
                <a:cubicBezTo>
                  <a:pt x="790" y="258"/>
                  <a:pt x="789" y="255"/>
                  <a:pt x="788" y="254"/>
                </a:cubicBezTo>
                <a:close/>
                <a:moveTo>
                  <a:pt x="792" y="242"/>
                </a:moveTo>
                <a:cubicBezTo>
                  <a:pt x="793" y="245"/>
                  <a:pt x="794" y="247"/>
                  <a:pt x="796" y="250"/>
                </a:cubicBezTo>
                <a:cubicBezTo>
                  <a:pt x="797" y="249"/>
                  <a:pt x="792" y="240"/>
                  <a:pt x="790" y="237"/>
                </a:cubicBezTo>
                <a:cubicBezTo>
                  <a:pt x="790" y="239"/>
                  <a:pt x="794" y="244"/>
                  <a:pt x="795" y="246"/>
                </a:cubicBezTo>
                <a:cubicBezTo>
                  <a:pt x="794" y="246"/>
                  <a:pt x="793" y="243"/>
                  <a:pt x="792" y="242"/>
                </a:cubicBezTo>
                <a:close/>
                <a:moveTo>
                  <a:pt x="787" y="245"/>
                </a:moveTo>
                <a:cubicBezTo>
                  <a:pt x="787" y="245"/>
                  <a:pt x="787" y="247"/>
                  <a:pt x="786" y="246"/>
                </a:cubicBezTo>
                <a:cubicBezTo>
                  <a:pt x="788" y="248"/>
                  <a:pt x="789" y="252"/>
                  <a:pt x="790" y="253"/>
                </a:cubicBezTo>
                <a:cubicBezTo>
                  <a:pt x="789" y="250"/>
                  <a:pt x="788" y="247"/>
                  <a:pt x="787" y="245"/>
                </a:cubicBezTo>
                <a:close/>
                <a:moveTo>
                  <a:pt x="779" y="256"/>
                </a:moveTo>
                <a:cubicBezTo>
                  <a:pt x="779" y="256"/>
                  <a:pt x="776" y="252"/>
                  <a:pt x="777" y="255"/>
                </a:cubicBezTo>
                <a:cubicBezTo>
                  <a:pt x="778" y="255"/>
                  <a:pt x="778" y="255"/>
                  <a:pt x="779" y="257"/>
                </a:cubicBezTo>
                <a:cubicBezTo>
                  <a:pt x="779" y="258"/>
                  <a:pt x="779" y="258"/>
                  <a:pt x="779" y="258"/>
                </a:cubicBezTo>
                <a:cubicBezTo>
                  <a:pt x="780" y="258"/>
                  <a:pt x="780" y="258"/>
                  <a:pt x="779" y="256"/>
                </a:cubicBezTo>
                <a:close/>
                <a:moveTo>
                  <a:pt x="785" y="244"/>
                </a:moveTo>
                <a:cubicBezTo>
                  <a:pt x="787" y="249"/>
                  <a:pt x="783" y="241"/>
                  <a:pt x="784" y="244"/>
                </a:cubicBezTo>
                <a:cubicBezTo>
                  <a:pt x="786" y="246"/>
                  <a:pt x="784" y="246"/>
                  <a:pt x="785" y="247"/>
                </a:cubicBezTo>
                <a:cubicBezTo>
                  <a:pt x="785" y="246"/>
                  <a:pt x="787" y="249"/>
                  <a:pt x="787" y="249"/>
                </a:cubicBezTo>
                <a:cubicBezTo>
                  <a:pt x="786" y="247"/>
                  <a:pt x="786" y="245"/>
                  <a:pt x="785" y="244"/>
                </a:cubicBezTo>
                <a:close/>
                <a:moveTo>
                  <a:pt x="789" y="230"/>
                </a:moveTo>
                <a:cubicBezTo>
                  <a:pt x="790" y="231"/>
                  <a:pt x="791" y="232"/>
                  <a:pt x="792" y="233"/>
                </a:cubicBezTo>
                <a:cubicBezTo>
                  <a:pt x="790" y="230"/>
                  <a:pt x="789" y="228"/>
                  <a:pt x="790" y="229"/>
                </a:cubicBezTo>
                <a:cubicBezTo>
                  <a:pt x="788" y="225"/>
                  <a:pt x="789" y="224"/>
                  <a:pt x="787" y="222"/>
                </a:cubicBezTo>
                <a:cubicBezTo>
                  <a:pt x="787" y="222"/>
                  <a:pt x="787" y="224"/>
                  <a:pt x="786" y="224"/>
                </a:cubicBezTo>
                <a:cubicBezTo>
                  <a:pt x="788" y="225"/>
                  <a:pt x="788" y="226"/>
                  <a:pt x="789" y="227"/>
                </a:cubicBezTo>
                <a:cubicBezTo>
                  <a:pt x="789" y="228"/>
                  <a:pt x="789" y="229"/>
                  <a:pt x="789" y="229"/>
                </a:cubicBezTo>
                <a:cubicBezTo>
                  <a:pt x="788" y="226"/>
                  <a:pt x="787" y="226"/>
                  <a:pt x="785" y="224"/>
                </a:cubicBezTo>
                <a:cubicBezTo>
                  <a:pt x="787" y="227"/>
                  <a:pt x="786" y="227"/>
                  <a:pt x="785" y="226"/>
                </a:cubicBezTo>
                <a:cubicBezTo>
                  <a:pt x="787" y="230"/>
                  <a:pt x="786" y="228"/>
                  <a:pt x="787" y="231"/>
                </a:cubicBezTo>
                <a:cubicBezTo>
                  <a:pt x="788" y="231"/>
                  <a:pt x="789" y="234"/>
                  <a:pt x="790" y="235"/>
                </a:cubicBezTo>
                <a:cubicBezTo>
                  <a:pt x="790" y="235"/>
                  <a:pt x="792" y="237"/>
                  <a:pt x="791" y="235"/>
                </a:cubicBezTo>
                <a:cubicBezTo>
                  <a:pt x="790" y="235"/>
                  <a:pt x="790" y="233"/>
                  <a:pt x="789" y="232"/>
                </a:cubicBezTo>
                <a:cubicBezTo>
                  <a:pt x="789" y="232"/>
                  <a:pt x="790" y="235"/>
                  <a:pt x="789" y="233"/>
                </a:cubicBezTo>
                <a:cubicBezTo>
                  <a:pt x="789" y="233"/>
                  <a:pt x="787" y="230"/>
                  <a:pt x="788" y="230"/>
                </a:cubicBezTo>
                <a:cubicBezTo>
                  <a:pt x="789" y="232"/>
                  <a:pt x="790" y="234"/>
                  <a:pt x="792" y="235"/>
                </a:cubicBezTo>
                <a:cubicBezTo>
                  <a:pt x="791" y="234"/>
                  <a:pt x="789" y="231"/>
                  <a:pt x="789" y="230"/>
                </a:cubicBezTo>
                <a:close/>
                <a:moveTo>
                  <a:pt x="788" y="235"/>
                </a:moveTo>
                <a:cubicBezTo>
                  <a:pt x="788" y="233"/>
                  <a:pt x="786" y="229"/>
                  <a:pt x="785" y="229"/>
                </a:cubicBezTo>
                <a:cubicBezTo>
                  <a:pt x="787" y="231"/>
                  <a:pt x="787" y="234"/>
                  <a:pt x="788" y="235"/>
                </a:cubicBezTo>
                <a:close/>
                <a:moveTo>
                  <a:pt x="756" y="236"/>
                </a:moveTo>
                <a:cubicBezTo>
                  <a:pt x="755" y="236"/>
                  <a:pt x="757" y="239"/>
                  <a:pt x="758" y="240"/>
                </a:cubicBezTo>
                <a:cubicBezTo>
                  <a:pt x="760" y="241"/>
                  <a:pt x="759" y="242"/>
                  <a:pt x="760" y="244"/>
                </a:cubicBezTo>
                <a:cubicBezTo>
                  <a:pt x="760" y="243"/>
                  <a:pt x="762" y="245"/>
                  <a:pt x="761" y="242"/>
                </a:cubicBezTo>
                <a:cubicBezTo>
                  <a:pt x="759" y="241"/>
                  <a:pt x="759" y="241"/>
                  <a:pt x="756" y="236"/>
                </a:cubicBezTo>
                <a:close/>
                <a:moveTo>
                  <a:pt x="780" y="220"/>
                </a:moveTo>
                <a:cubicBezTo>
                  <a:pt x="781" y="222"/>
                  <a:pt x="781" y="223"/>
                  <a:pt x="782" y="225"/>
                </a:cubicBezTo>
                <a:cubicBezTo>
                  <a:pt x="783" y="226"/>
                  <a:pt x="784" y="227"/>
                  <a:pt x="785" y="228"/>
                </a:cubicBezTo>
                <a:cubicBezTo>
                  <a:pt x="783" y="225"/>
                  <a:pt x="782" y="222"/>
                  <a:pt x="780" y="220"/>
                </a:cubicBezTo>
                <a:close/>
                <a:moveTo>
                  <a:pt x="787" y="219"/>
                </a:moveTo>
                <a:cubicBezTo>
                  <a:pt x="786" y="219"/>
                  <a:pt x="786" y="220"/>
                  <a:pt x="787" y="221"/>
                </a:cubicBezTo>
                <a:cubicBezTo>
                  <a:pt x="787" y="221"/>
                  <a:pt x="789" y="225"/>
                  <a:pt x="789" y="223"/>
                </a:cubicBezTo>
                <a:cubicBezTo>
                  <a:pt x="787" y="221"/>
                  <a:pt x="787" y="220"/>
                  <a:pt x="787" y="219"/>
                </a:cubicBezTo>
                <a:close/>
                <a:moveTo>
                  <a:pt x="781" y="226"/>
                </a:moveTo>
                <a:cubicBezTo>
                  <a:pt x="781" y="227"/>
                  <a:pt x="780" y="223"/>
                  <a:pt x="779" y="224"/>
                </a:cubicBezTo>
                <a:cubicBezTo>
                  <a:pt x="780" y="224"/>
                  <a:pt x="780" y="225"/>
                  <a:pt x="779" y="225"/>
                </a:cubicBezTo>
                <a:cubicBezTo>
                  <a:pt x="781" y="228"/>
                  <a:pt x="783" y="228"/>
                  <a:pt x="781" y="226"/>
                </a:cubicBezTo>
                <a:close/>
                <a:moveTo>
                  <a:pt x="760" y="233"/>
                </a:moveTo>
                <a:cubicBezTo>
                  <a:pt x="761" y="237"/>
                  <a:pt x="756" y="230"/>
                  <a:pt x="756" y="233"/>
                </a:cubicBezTo>
                <a:cubicBezTo>
                  <a:pt x="758" y="234"/>
                  <a:pt x="760" y="235"/>
                  <a:pt x="762" y="237"/>
                </a:cubicBezTo>
                <a:cubicBezTo>
                  <a:pt x="761" y="235"/>
                  <a:pt x="761" y="233"/>
                  <a:pt x="760" y="233"/>
                </a:cubicBezTo>
                <a:close/>
                <a:moveTo>
                  <a:pt x="754" y="232"/>
                </a:moveTo>
                <a:cubicBezTo>
                  <a:pt x="755" y="231"/>
                  <a:pt x="756" y="235"/>
                  <a:pt x="757" y="236"/>
                </a:cubicBezTo>
                <a:cubicBezTo>
                  <a:pt x="757" y="234"/>
                  <a:pt x="753" y="229"/>
                  <a:pt x="754" y="232"/>
                </a:cubicBezTo>
                <a:close/>
                <a:moveTo>
                  <a:pt x="747" y="236"/>
                </a:moveTo>
                <a:cubicBezTo>
                  <a:pt x="746" y="236"/>
                  <a:pt x="748" y="238"/>
                  <a:pt x="748" y="239"/>
                </a:cubicBezTo>
                <a:cubicBezTo>
                  <a:pt x="749" y="239"/>
                  <a:pt x="749" y="240"/>
                  <a:pt x="749" y="239"/>
                </a:cubicBezTo>
                <a:cubicBezTo>
                  <a:pt x="748" y="239"/>
                  <a:pt x="748" y="237"/>
                  <a:pt x="747" y="236"/>
                </a:cubicBezTo>
                <a:close/>
                <a:moveTo>
                  <a:pt x="753" y="170"/>
                </a:moveTo>
                <a:cubicBezTo>
                  <a:pt x="752" y="170"/>
                  <a:pt x="752" y="170"/>
                  <a:pt x="753" y="172"/>
                </a:cubicBezTo>
                <a:cubicBezTo>
                  <a:pt x="754" y="172"/>
                  <a:pt x="755" y="172"/>
                  <a:pt x="756" y="173"/>
                </a:cubicBezTo>
                <a:cubicBezTo>
                  <a:pt x="754" y="172"/>
                  <a:pt x="753" y="171"/>
                  <a:pt x="753" y="170"/>
                </a:cubicBezTo>
                <a:close/>
                <a:moveTo>
                  <a:pt x="747" y="163"/>
                </a:moveTo>
                <a:cubicBezTo>
                  <a:pt x="746" y="162"/>
                  <a:pt x="745" y="163"/>
                  <a:pt x="746" y="165"/>
                </a:cubicBezTo>
                <a:cubicBezTo>
                  <a:pt x="746" y="164"/>
                  <a:pt x="749" y="168"/>
                  <a:pt x="749" y="167"/>
                </a:cubicBezTo>
                <a:cubicBezTo>
                  <a:pt x="746" y="163"/>
                  <a:pt x="748" y="165"/>
                  <a:pt x="747" y="163"/>
                </a:cubicBezTo>
                <a:close/>
                <a:moveTo>
                  <a:pt x="726" y="156"/>
                </a:moveTo>
                <a:cubicBezTo>
                  <a:pt x="725" y="156"/>
                  <a:pt x="728" y="159"/>
                  <a:pt x="729" y="160"/>
                </a:cubicBezTo>
                <a:cubicBezTo>
                  <a:pt x="730" y="160"/>
                  <a:pt x="728" y="158"/>
                  <a:pt x="726" y="156"/>
                </a:cubicBezTo>
                <a:close/>
                <a:moveTo>
                  <a:pt x="723" y="152"/>
                </a:moveTo>
                <a:cubicBezTo>
                  <a:pt x="722" y="152"/>
                  <a:pt x="721" y="151"/>
                  <a:pt x="721" y="150"/>
                </a:cubicBezTo>
                <a:cubicBezTo>
                  <a:pt x="720" y="150"/>
                  <a:pt x="720" y="151"/>
                  <a:pt x="721" y="152"/>
                </a:cubicBezTo>
                <a:cubicBezTo>
                  <a:pt x="722" y="151"/>
                  <a:pt x="725" y="155"/>
                  <a:pt x="724" y="153"/>
                </a:cubicBezTo>
                <a:cubicBezTo>
                  <a:pt x="723" y="153"/>
                  <a:pt x="723" y="153"/>
                  <a:pt x="723" y="152"/>
                </a:cubicBezTo>
                <a:close/>
                <a:moveTo>
                  <a:pt x="726" y="146"/>
                </a:moveTo>
                <a:cubicBezTo>
                  <a:pt x="727" y="147"/>
                  <a:pt x="726" y="147"/>
                  <a:pt x="728" y="149"/>
                </a:cubicBezTo>
                <a:cubicBezTo>
                  <a:pt x="729" y="150"/>
                  <a:pt x="727" y="147"/>
                  <a:pt x="726" y="146"/>
                </a:cubicBezTo>
                <a:close/>
                <a:moveTo>
                  <a:pt x="717" y="154"/>
                </a:moveTo>
                <a:cubicBezTo>
                  <a:pt x="718" y="156"/>
                  <a:pt x="715" y="152"/>
                  <a:pt x="714" y="152"/>
                </a:cubicBezTo>
                <a:cubicBezTo>
                  <a:pt x="714" y="153"/>
                  <a:pt x="716" y="154"/>
                  <a:pt x="717" y="156"/>
                </a:cubicBezTo>
                <a:cubicBezTo>
                  <a:pt x="718" y="156"/>
                  <a:pt x="718" y="155"/>
                  <a:pt x="717" y="154"/>
                </a:cubicBezTo>
                <a:close/>
                <a:moveTo>
                  <a:pt x="723" y="138"/>
                </a:moveTo>
                <a:cubicBezTo>
                  <a:pt x="726" y="140"/>
                  <a:pt x="727" y="142"/>
                  <a:pt x="728" y="143"/>
                </a:cubicBezTo>
                <a:cubicBezTo>
                  <a:pt x="727" y="141"/>
                  <a:pt x="725" y="139"/>
                  <a:pt x="723" y="138"/>
                </a:cubicBezTo>
                <a:close/>
                <a:moveTo>
                  <a:pt x="723" y="139"/>
                </a:moveTo>
                <a:cubicBezTo>
                  <a:pt x="723" y="138"/>
                  <a:pt x="722" y="137"/>
                  <a:pt x="721" y="137"/>
                </a:cubicBezTo>
                <a:cubicBezTo>
                  <a:pt x="720" y="136"/>
                  <a:pt x="720" y="136"/>
                  <a:pt x="720" y="137"/>
                </a:cubicBezTo>
                <a:cubicBezTo>
                  <a:pt x="721" y="139"/>
                  <a:pt x="722" y="140"/>
                  <a:pt x="723" y="141"/>
                </a:cubicBezTo>
                <a:cubicBezTo>
                  <a:pt x="722" y="139"/>
                  <a:pt x="720" y="138"/>
                  <a:pt x="721" y="137"/>
                </a:cubicBezTo>
                <a:cubicBezTo>
                  <a:pt x="723" y="139"/>
                  <a:pt x="724" y="140"/>
                  <a:pt x="725" y="140"/>
                </a:cubicBezTo>
                <a:cubicBezTo>
                  <a:pt x="724" y="139"/>
                  <a:pt x="724" y="139"/>
                  <a:pt x="723" y="139"/>
                </a:cubicBezTo>
                <a:close/>
                <a:moveTo>
                  <a:pt x="722" y="140"/>
                </a:moveTo>
                <a:cubicBezTo>
                  <a:pt x="719" y="137"/>
                  <a:pt x="719" y="137"/>
                  <a:pt x="719" y="137"/>
                </a:cubicBezTo>
                <a:cubicBezTo>
                  <a:pt x="718" y="137"/>
                  <a:pt x="720" y="140"/>
                  <a:pt x="721" y="141"/>
                </a:cubicBezTo>
                <a:cubicBezTo>
                  <a:pt x="722" y="141"/>
                  <a:pt x="722" y="141"/>
                  <a:pt x="722" y="140"/>
                </a:cubicBezTo>
                <a:close/>
                <a:moveTo>
                  <a:pt x="721" y="134"/>
                </a:moveTo>
                <a:cubicBezTo>
                  <a:pt x="720" y="134"/>
                  <a:pt x="719" y="134"/>
                  <a:pt x="719" y="134"/>
                </a:cubicBezTo>
                <a:cubicBezTo>
                  <a:pt x="723" y="138"/>
                  <a:pt x="724" y="137"/>
                  <a:pt x="721" y="134"/>
                </a:cubicBezTo>
                <a:close/>
                <a:moveTo>
                  <a:pt x="714" y="136"/>
                </a:moveTo>
                <a:cubicBezTo>
                  <a:pt x="715" y="135"/>
                  <a:pt x="715" y="135"/>
                  <a:pt x="714" y="134"/>
                </a:cubicBezTo>
                <a:cubicBezTo>
                  <a:pt x="713" y="133"/>
                  <a:pt x="712" y="134"/>
                  <a:pt x="714" y="136"/>
                </a:cubicBezTo>
                <a:close/>
                <a:moveTo>
                  <a:pt x="697" y="113"/>
                </a:moveTo>
                <a:cubicBezTo>
                  <a:pt x="698" y="114"/>
                  <a:pt x="698" y="113"/>
                  <a:pt x="697" y="113"/>
                </a:cubicBezTo>
                <a:cubicBezTo>
                  <a:pt x="696" y="113"/>
                  <a:pt x="694" y="110"/>
                  <a:pt x="693" y="110"/>
                </a:cubicBezTo>
                <a:cubicBezTo>
                  <a:pt x="695" y="112"/>
                  <a:pt x="698" y="116"/>
                  <a:pt x="700" y="117"/>
                </a:cubicBezTo>
                <a:cubicBezTo>
                  <a:pt x="699" y="116"/>
                  <a:pt x="696" y="113"/>
                  <a:pt x="697" y="113"/>
                </a:cubicBezTo>
                <a:close/>
                <a:moveTo>
                  <a:pt x="662" y="153"/>
                </a:moveTo>
                <a:cubicBezTo>
                  <a:pt x="663" y="154"/>
                  <a:pt x="665" y="156"/>
                  <a:pt x="666" y="156"/>
                </a:cubicBezTo>
                <a:cubicBezTo>
                  <a:pt x="665" y="155"/>
                  <a:pt x="663" y="152"/>
                  <a:pt x="662" y="153"/>
                </a:cubicBezTo>
                <a:close/>
                <a:moveTo>
                  <a:pt x="685" y="103"/>
                </a:moveTo>
                <a:cubicBezTo>
                  <a:pt x="687" y="104"/>
                  <a:pt x="686" y="104"/>
                  <a:pt x="687" y="105"/>
                </a:cubicBezTo>
                <a:cubicBezTo>
                  <a:pt x="688" y="106"/>
                  <a:pt x="689" y="106"/>
                  <a:pt x="689" y="106"/>
                </a:cubicBezTo>
                <a:cubicBezTo>
                  <a:pt x="688" y="105"/>
                  <a:pt x="687" y="103"/>
                  <a:pt x="685" y="103"/>
                </a:cubicBezTo>
                <a:close/>
                <a:moveTo>
                  <a:pt x="599" y="49"/>
                </a:moveTo>
                <a:cubicBezTo>
                  <a:pt x="600" y="50"/>
                  <a:pt x="603" y="51"/>
                  <a:pt x="603" y="50"/>
                </a:cubicBezTo>
                <a:cubicBezTo>
                  <a:pt x="600" y="49"/>
                  <a:pt x="601" y="50"/>
                  <a:pt x="599" y="49"/>
                </a:cubicBezTo>
                <a:close/>
                <a:moveTo>
                  <a:pt x="579" y="43"/>
                </a:moveTo>
                <a:cubicBezTo>
                  <a:pt x="579" y="42"/>
                  <a:pt x="584" y="44"/>
                  <a:pt x="581" y="43"/>
                </a:cubicBezTo>
                <a:cubicBezTo>
                  <a:pt x="581" y="43"/>
                  <a:pt x="576" y="41"/>
                  <a:pt x="579" y="43"/>
                </a:cubicBezTo>
                <a:close/>
                <a:moveTo>
                  <a:pt x="568" y="37"/>
                </a:moveTo>
                <a:cubicBezTo>
                  <a:pt x="568" y="36"/>
                  <a:pt x="570" y="37"/>
                  <a:pt x="571" y="38"/>
                </a:cubicBezTo>
                <a:cubicBezTo>
                  <a:pt x="573" y="38"/>
                  <a:pt x="568" y="36"/>
                  <a:pt x="567" y="36"/>
                </a:cubicBezTo>
                <a:cubicBezTo>
                  <a:pt x="570" y="37"/>
                  <a:pt x="565" y="36"/>
                  <a:pt x="568" y="37"/>
                </a:cubicBezTo>
                <a:close/>
                <a:moveTo>
                  <a:pt x="562" y="33"/>
                </a:moveTo>
                <a:cubicBezTo>
                  <a:pt x="563" y="34"/>
                  <a:pt x="563" y="33"/>
                  <a:pt x="565" y="33"/>
                </a:cubicBezTo>
                <a:cubicBezTo>
                  <a:pt x="567" y="35"/>
                  <a:pt x="567" y="35"/>
                  <a:pt x="567" y="35"/>
                </a:cubicBezTo>
                <a:cubicBezTo>
                  <a:pt x="570" y="35"/>
                  <a:pt x="558" y="30"/>
                  <a:pt x="562" y="33"/>
                </a:cubicBezTo>
                <a:close/>
                <a:moveTo>
                  <a:pt x="533" y="22"/>
                </a:moveTo>
                <a:cubicBezTo>
                  <a:pt x="531" y="22"/>
                  <a:pt x="527" y="19"/>
                  <a:pt x="523" y="19"/>
                </a:cubicBezTo>
                <a:cubicBezTo>
                  <a:pt x="524" y="20"/>
                  <a:pt x="519" y="18"/>
                  <a:pt x="519" y="19"/>
                </a:cubicBezTo>
                <a:cubicBezTo>
                  <a:pt x="522" y="20"/>
                  <a:pt x="520" y="20"/>
                  <a:pt x="524" y="21"/>
                </a:cubicBezTo>
                <a:cubicBezTo>
                  <a:pt x="522" y="19"/>
                  <a:pt x="526" y="20"/>
                  <a:pt x="528" y="20"/>
                </a:cubicBezTo>
                <a:cubicBezTo>
                  <a:pt x="529" y="21"/>
                  <a:pt x="532" y="22"/>
                  <a:pt x="535" y="23"/>
                </a:cubicBezTo>
                <a:cubicBezTo>
                  <a:pt x="534" y="23"/>
                  <a:pt x="535" y="22"/>
                  <a:pt x="533" y="22"/>
                </a:cubicBezTo>
                <a:close/>
                <a:moveTo>
                  <a:pt x="513" y="21"/>
                </a:moveTo>
                <a:cubicBezTo>
                  <a:pt x="515" y="21"/>
                  <a:pt x="520" y="24"/>
                  <a:pt x="520" y="23"/>
                </a:cubicBezTo>
                <a:cubicBezTo>
                  <a:pt x="516" y="22"/>
                  <a:pt x="514" y="21"/>
                  <a:pt x="513" y="21"/>
                </a:cubicBezTo>
                <a:close/>
                <a:moveTo>
                  <a:pt x="499" y="13"/>
                </a:moveTo>
                <a:cubicBezTo>
                  <a:pt x="501" y="14"/>
                  <a:pt x="499" y="14"/>
                  <a:pt x="502" y="15"/>
                </a:cubicBezTo>
                <a:cubicBezTo>
                  <a:pt x="501" y="14"/>
                  <a:pt x="504" y="14"/>
                  <a:pt x="502" y="14"/>
                </a:cubicBezTo>
                <a:cubicBezTo>
                  <a:pt x="502" y="14"/>
                  <a:pt x="499" y="13"/>
                  <a:pt x="499" y="13"/>
                </a:cubicBezTo>
                <a:close/>
                <a:moveTo>
                  <a:pt x="497" y="13"/>
                </a:moveTo>
                <a:cubicBezTo>
                  <a:pt x="502" y="15"/>
                  <a:pt x="497" y="14"/>
                  <a:pt x="497" y="15"/>
                </a:cubicBezTo>
                <a:cubicBezTo>
                  <a:pt x="499" y="15"/>
                  <a:pt x="500" y="16"/>
                  <a:pt x="501" y="16"/>
                </a:cubicBezTo>
                <a:cubicBezTo>
                  <a:pt x="500" y="15"/>
                  <a:pt x="499" y="13"/>
                  <a:pt x="497" y="13"/>
                </a:cubicBezTo>
                <a:close/>
                <a:moveTo>
                  <a:pt x="494" y="15"/>
                </a:moveTo>
                <a:cubicBezTo>
                  <a:pt x="494" y="14"/>
                  <a:pt x="496" y="15"/>
                  <a:pt x="496" y="14"/>
                </a:cubicBezTo>
                <a:cubicBezTo>
                  <a:pt x="492" y="13"/>
                  <a:pt x="493" y="14"/>
                  <a:pt x="494" y="15"/>
                </a:cubicBezTo>
                <a:close/>
                <a:moveTo>
                  <a:pt x="441" y="7"/>
                </a:moveTo>
                <a:cubicBezTo>
                  <a:pt x="441" y="7"/>
                  <a:pt x="443" y="7"/>
                  <a:pt x="445" y="7"/>
                </a:cubicBezTo>
                <a:cubicBezTo>
                  <a:pt x="444" y="7"/>
                  <a:pt x="445" y="7"/>
                  <a:pt x="444" y="7"/>
                </a:cubicBezTo>
                <a:cubicBezTo>
                  <a:pt x="444" y="7"/>
                  <a:pt x="439" y="7"/>
                  <a:pt x="441" y="7"/>
                </a:cubicBezTo>
                <a:close/>
                <a:moveTo>
                  <a:pt x="436" y="6"/>
                </a:moveTo>
                <a:cubicBezTo>
                  <a:pt x="433" y="6"/>
                  <a:pt x="434" y="5"/>
                  <a:pt x="431" y="6"/>
                </a:cubicBezTo>
                <a:cubicBezTo>
                  <a:pt x="431" y="6"/>
                  <a:pt x="433" y="6"/>
                  <a:pt x="432" y="7"/>
                </a:cubicBezTo>
                <a:cubicBezTo>
                  <a:pt x="434" y="7"/>
                  <a:pt x="436" y="8"/>
                  <a:pt x="437" y="7"/>
                </a:cubicBezTo>
                <a:cubicBezTo>
                  <a:pt x="432" y="7"/>
                  <a:pt x="433" y="6"/>
                  <a:pt x="436" y="6"/>
                </a:cubicBezTo>
                <a:close/>
                <a:moveTo>
                  <a:pt x="424" y="8"/>
                </a:moveTo>
                <a:cubicBezTo>
                  <a:pt x="420" y="7"/>
                  <a:pt x="426" y="6"/>
                  <a:pt x="421" y="7"/>
                </a:cubicBezTo>
                <a:cubicBezTo>
                  <a:pt x="423" y="7"/>
                  <a:pt x="420" y="8"/>
                  <a:pt x="424" y="8"/>
                </a:cubicBezTo>
                <a:close/>
                <a:moveTo>
                  <a:pt x="415" y="4"/>
                </a:moveTo>
                <a:cubicBezTo>
                  <a:pt x="415" y="4"/>
                  <a:pt x="414" y="4"/>
                  <a:pt x="413" y="4"/>
                </a:cubicBezTo>
                <a:cubicBezTo>
                  <a:pt x="415" y="4"/>
                  <a:pt x="417" y="5"/>
                  <a:pt x="420" y="5"/>
                </a:cubicBezTo>
                <a:cubicBezTo>
                  <a:pt x="420" y="4"/>
                  <a:pt x="417" y="4"/>
                  <a:pt x="415" y="4"/>
                </a:cubicBezTo>
                <a:close/>
                <a:moveTo>
                  <a:pt x="417" y="5"/>
                </a:moveTo>
                <a:cubicBezTo>
                  <a:pt x="417" y="6"/>
                  <a:pt x="414" y="6"/>
                  <a:pt x="412" y="5"/>
                </a:cubicBezTo>
                <a:cubicBezTo>
                  <a:pt x="412" y="6"/>
                  <a:pt x="415" y="6"/>
                  <a:pt x="416" y="7"/>
                </a:cubicBezTo>
                <a:cubicBezTo>
                  <a:pt x="416" y="7"/>
                  <a:pt x="417" y="7"/>
                  <a:pt x="418" y="7"/>
                </a:cubicBezTo>
                <a:cubicBezTo>
                  <a:pt x="413" y="6"/>
                  <a:pt x="418" y="6"/>
                  <a:pt x="419" y="6"/>
                </a:cubicBezTo>
                <a:cubicBezTo>
                  <a:pt x="419" y="6"/>
                  <a:pt x="419" y="5"/>
                  <a:pt x="417" y="5"/>
                </a:cubicBezTo>
                <a:close/>
                <a:moveTo>
                  <a:pt x="412" y="4"/>
                </a:moveTo>
                <a:cubicBezTo>
                  <a:pt x="409" y="4"/>
                  <a:pt x="409" y="5"/>
                  <a:pt x="410" y="5"/>
                </a:cubicBezTo>
                <a:cubicBezTo>
                  <a:pt x="409" y="4"/>
                  <a:pt x="414" y="5"/>
                  <a:pt x="413" y="5"/>
                </a:cubicBezTo>
                <a:cubicBezTo>
                  <a:pt x="410" y="4"/>
                  <a:pt x="413" y="4"/>
                  <a:pt x="412" y="4"/>
                </a:cubicBezTo>
                <a:close/>
                <a:moveTo>
                  <a:pt x="409" y="5"/>
                </a:moveTo>
                <a:cubicBezTo>
                  <a:pt x="405" y="5"/>
                  <a:pt x="405" y="5"/>
                  <a:pt x="405" y="5"/>
                </a:cubicBezTo>
                <a:cubicBezTo>
                  <a:pt x="404" y="6"/>
                  <a:pt x="408" y="6"/>
                  <a:pt x="407" y="7"/>
                </a:cubicBezTo>
                <a:cubicBezTo>
                  <a:pt x="409" y="7"/>
                  <a:pt x="409" y="7"/>
                  <a:pt x="412" y="8"/>
                </a:cubicBezTo>
                <a:cubicBezTo>
                  <a:pt x="411" y="7"/>
                  <a:pt x="404" y="6"/>
                  <a:pt x="409" y="5"/>
                </a:cubicBezTo>
                <a:close/>
                <a:moveTo>
                  <a:pt x="391" y="7"/>
                </a:moveTo>
                <a:cubicBezTo>
                  <a:pt x="393" y="7"/>
                  <a:pt x="395" y="7"/>
                  <a:pt x="397" y="7"/>
                </a:cubicBezTo>
                <a:cubicBezTo>
                  <a:pt x="397" y="7"/>
                  <a:pt x="397" y="7"/>
                  <a:pt x="397" y="7"/>
                </a:cubicBezTo>
                <a:cubicBezTo>
                  <a:pt x="395" y="7"/>
                  <a:pt x="393" y="7"/>
                  <a:pt x="391" y="7"/>
                </a:cubicBezTo>
                <a:close/>
                <a:moveTo>
                  <a:pt x="376" y="46"/>
                </a:moveTo>
                <a:cubicBezTo>
                  <a:pt x="376" y="47"/>
                  <a:pt x="379" y="47"/>
                  <a:pt x="380" y="47"/>
                </a:cubicBezTo>
                <a:cubicBezTo>
                  <a:pt x="378" y="47"/>
                  <a:pt x="378" y="46"/>
                  <a:pt x="376" y="46"/>
                </a:cubicBezTo>
                <a:close/>
                <a:moveTo>
                  <a:pt x="354" y="47"/>
                </a:moveTo>
                <a:cubicBezTo>
                  <a:pt x="353" y="48"/>
                  <a:pt x="359" y="47"/>
                  <a:pt x="359" y="47"/>
                </a:cubicBezTo>
                <a:cubicBezTo>
                  <a:pt x="357" y="47"/>
                  <a:pt x="357" y="46"/>
                  <a:pt x="354" y="47"/>
                </a:cubicBezTo>
                <a:close/>
                <a:moveTo>
                  <a:pt x="323" y="15"/>
                </a:moveTo>
                <a:cubicBezTo>
                  <a:pt x="323" y="16"/>
                  <a:pt x="322" y="16"/>
                  <a:pt x="324" y="16"/>
                </a:cubicBezTo>
                <a:cubicBezTo>
                  <a:pt x="326" y="16"/>
                  <a:pt x="326" y="15"/>
                  <a:pt x="323" y="15"/>
                </a:cubicBezTo>
                <a:close/>
                <a:moveTo>
                  <a:pt x="325" y="47"/>
                </a:moveTo>
                <a:cubicBezTo>
                  <a:pt x="324" y="48"/>
                  <a:pt x="328" y="47"/>
                  <a:pt x="329" y="46"/>
                </a:cubicBezTo>
                <a:cubicBezTo>
                  <a:pt x="327" y="47"/>
                  <a:pt x="327" y="46"/>
                  <a:pt x="325" y="47"/>
                </a:cubicBezTo>
                <a:close/>
                <a:moveTo>
                  <a:pt x="321" y="51"/>
                </a:moveTo>
                <a:cubicBezTo>
                  <a:pt x="324" y="50"/>
                  <a:pt x="323" y="50"/>
                  <a:pt x="321" y="51"/>
                </a:cubicBezTo>
                <a:cubicBezTo>
                  <a:pt x="323" y="51"/>
                  <a:pt x="325" y="50"/>
                  <a:pt x="327" y="50"/>
                </a:cubicBezTo>
                <a:cubicBezTo>
                  <a:pt x="328" y="50"/>
                  <a:pt x="328" y="49"/>
                  <a:pt x="328" y="49"/>
                </a:cubicBezTo>
                <a:cubicBezTo>
                  <a:pt x="325" y="50"/>
                  <a:pt x="321" y="49"/>
                  <a:pt x="321" y="51"/>
                </a:cubicBezTo>
                <a:close/>
                <a:moveTo>
                  <a:pt x="316" y="18"/>
                </a:moveTo>
                <a:cubicBezTo>
                  <a:pt x="319" y="17"/>
                  <a:pt x="317" y="18"/>
                  <a:pt x="320" y="18"/>
                </a:cubicBezTo>
                <a:cubicBezTo>
                  <a:pt x="319" y="17"/>
                  <a:pt x="321" y="17"/>
                  <a:pt x="321" y="16"/>
                </a:cubicBezTo>
                <a:cubicBezTo>
                  <a:pt x="318" y="17"/>
                  <a:pt x="319" y="17"/>
                  <a:pt x="317" y="17"/>
                </a:cubicBezTo>
                <a:cubicBezTo>
                  <a:pt x="317" y="17"/>
                  <a:pt x="317" y="17"/>
                  <a:pt x="316" y="18"/>
                </a:cubicBezTo>
                <a:close/>
                <a:moveTo>
                  <a:pt x="311" y="35"/>
                </a:moveTo>
                <a:cubicBezTo>
                  <a:pt x="312" y="34"/>
                  <a:pt x="316" y="34"/>
                  <a:pt x="315" y="34"/>
                </a:cubicBezTo>
                <a:cubicBezTo>
                  <a:pt x="314" y="34"/>
                  <a:pt x="308" y="35"/>
                  <a:pt x="311" y="35"/>
                </a:cubicBezTo>
                <a:close/>
                <a:moveTo>
                  <a:pt x="314" y="49"/>
                </a:moveTo>
                <a:cubicBezTo>
                  <a:pt x="314" y="50"/>
                  <a:pt x="318" y="49"/>
                  <a:pt x="318" y="49"/>
                </a:cubicBezTo>
                <a:lnTo>
                  <a:pt x="314" y="49"/>
                </a:lnTo>
                <a:close/>
                <a:moveTo>
                  <a:pt x="308" y="47"/>
                </a:moveTo>
                <a:cubicBezTo>
                  <a:pt x="308" y="48"/>
                  <a:pt x="314" y="46"/>
                  <a:pt x="315" y="46"/>
                </a:cubicBezTo>
                <a:cubicBezTo>
                  <a:pt x="315" y="46"/>
                  <a:pt x="315" y="45"/>
                  <a:pt x="316" y="45"/>
                </a:cubicBezTo>
                <a:cubicBezTo>
                  <a:pt x="313" y="46"/>
                  <a:pt x="309" y="47"/>
                  <a:pt x="308" y="47"/>
                </a:cubicBezTo>
                <a:close/>
                <a:moveTo>
                  <a:pt x="302" y="21"/>
                </a:moveTo>
                <a:cubicBezTo>
                  <a:pt x="305" y="21"/>
                  <a:pt x="305" y="20"/>
                  <a:pt x="306" y="20"/>
                </a:cubicBezTo>
                <a:cubicBezTo>
                  <a:pt x="306" y="19"/>
                  <a:pt x="307" y="19"/>
                  <a:pt x="307" y="19"/>
                </a:cubicBezTo>
                <a:cubicBezTo>
                  <a:pt x="304" y="20"/>
                  <a:pt x="303" y="20"/>
                  <a:pt x="302" y="21"/>
                </a:cubicBezTo>
                <a:close/>
                <a:moveTo>
                  <a:pt x="314" y="52"/>
                </a:moveTo>
                <a:cubicBezTo>
                  <a:pt x="313" y="52"/>
                  <a:pt x="311" y="53"/>
                  <a:pt x="311" y="53"/>
                </a:cubicBezTo>
                <a:cubicBezTo>
                  <a:pt x="314" y="52"/>
                  <a:pt x="313" y="53"/>
                  <a:pt x="315" y="52"/>
                </a:cubicBezTo>
                <a:cubicBezTo>
                  <a:pt x="315" y="52"/>
                  <a:pt x="315" y="52"/>
                  <a:pt x="314" y="52"/>
                </a:cubicBezTo>
                <a:close/>
                <a:moveTo>
                  <a:pt x="309" y="42"/>
                </a:moveTo>
                <a:cubicBezTo>
                  <a:pt x="307" y="43"/>
                  <a:pt x="305" y="43"/>
                  <a:pt x="304" y="44"/>
                </a:cubicBezTo>
                <a:cubicBezTo>
                  <a:pt x="306" y="44"/>
                  <a:pt x="309" y="43"/>
                  <a:pt x="310" y="42"/>
                </a:cubicBezTo>
                <a:cubicBezTo>
                  <a:pt x="310" y="42"/>
                  <a:pt x="310" y="41"/>
                  <a:pt x="309" y="41"/>
                </a:cubicBezTo>
                <a:lnTo>
                  <a:pt x="309" y="42"/>
                </a:lnTo>
                <a:close/>
                <a:moveTo>
                  <a:pt x="306" y="49"/>
                </a:moveTo>
                <a:cubicBezTo>
                  <a:pt x="308" y="49"/>
                  <a:pt x="309" y="49"/>
                  <a:pt x="310" y="49"/>
                </a:cubicBezTo>
                <a:cubicBezTo>
                  <a:pt x="310" y="48"/>
                  <a:pt x="310" y="48"/>
                  <a:pt x="311" y="48"/>
                </a:cubicBezTo>
                <a:cubicBezTo>
                  <a:pt x="311" y="48"/>
                  <a:pt x="311" y="48"/>
                  <a:pt x="311" y="48"/>
                </a:cubicBezTo>
                <a:cubicBezTo>
                  <a:pt x="308" y="49"/>
                  <a:pt x="307" y="48"/>
                  <a:pt x="306" y="49"/>
                </a:cubicBezTo>
                <a:close/>
                <a:moveTo>
                  <a:pt x="306" y="51"/>
                </a:moveTo>
                <a:cubicBezTo>
                  <a:pt x="307" y="51"/>
                  <a:pt x="308" y="50"/>
                  <a:pt x="309" y="50"/>
                </a:cubicBezTo>
                <a:cubicBezTo>
                  <a:pt x="310" y="50"/>
                  <a:pt x="310" y="50"/>
                  <a:pt x="310" y="50"/>
                </a:cubicBezTo>
                <a:cubicBezTo>
                  <a:pt x="310" y="50"/>
                  <a:pt x="310" y="50"/>
                  <a:pt x="310" y="50"/>
                </a:cubicBezTo>
                <a:cubicBezTo>
                  <a:pt x="307" y="50"/>
                  <a:pt x="304" y="51"/>
                  <a:pt x="306" y="51"/>
                </a:cubicBezTo>
                <a:close/>
                <a:moveTo>
                  <a:pt x="307" y="53"/>
                </a:moveTo>
                <a:cubicBezTo>
                  <a:pt x="309" y="53"/>
                  <a:pt x="306" y="54"/>
                  <a:pt x="306" y="54"/>
                </a:cubicBezTo>
                <a:cubicBezTo>
                  <a:pt x="309" y="54"/>
                  <a:pt x="310" y="53"/>
                  <a:pt x="311" y="52"/>
                </a:cubicBezTo>
                <a:cubicBezTo>
                  <a:pt x="310" y="52"/>
                  <a:pt x="308" y="53"/>
                  <a:pt x="307" y="53"/>
                </a:cubicBezTo>
                <a:close/>
                <a:moveTo>
                  <a:pt x="308" y="54"/>
                </a:moveTo>
                <a:cubicBezTo>
                  <a:pt x="305" y="55"/>
                  <a:pt x="306" y="55"/>
                  <a:pt x="305" y="56"/>
                </a:cubicBezTo>
                <a:cubicBezTo>
                  <a:pt x="308" y="55"/>
                  <a:pt x="309" y="56"/>
                  <a:pt x="310" y="55"/>
                </a:cubicBezTo>
                <a:cubicBezTo>
                  <a:pt x="308" y="55"/>
                  <a:pt x="308" y="55"/>
                  <a:pt x="308" y="54"/>
                </a:cubicBezTo>
                <a:close/>
                <a:moveTo>
                  <a:pt x="302" y="38"/>
                </a:moveTo>
                <a:cubicBezTo>
                  <a:pt x="300" y="39"/>
                  <a:pt x="300" y="39"/>
                  <a:pt x="300" y="40"/>
                </a:cubicBezTo>
                <a:cubicBezTo>
                  <a:pt x="303" y="39"/>
                  <a:pt x="303" y="39"/>
                  <a:pt x="302" y="38"/>
                </a:cubicBezTo>
                <a:close/>
                <a:moveTo>
                  <a:pt x="301" y="46"/>
                </a:moveTo>
                <a:cubicBezTo>
                  <a:pt x="300" y="47"/>
                  <a:pt x="300" y="47"/>
                  <a:pt x="299" y="47"/>
                </a:cubicBezTo>
                <a:cubicBezTo>
                  <a:pt x="299" y="47"/>
                  <a:pt x="297" y="48"/>
                  <a:pt x="299" y="48"/>
                </a:cubicBezTo>
                <a:cubicBezTo>
                  <a:pt x="300" y="47"/>
                  <a:pt x="305" y="45"/>
                  <a:pt x="302" y="46"/>
                </a:cubicBezTo>
                <a:cubicBezTo>
                  <a:pt x="302" y="46"/>
                  <a:pt x="301" y="46"/>
                  <a:pt x="301" y="46"/>
                </a:cubicBezTo>
                <a:close/>
                <a:moveTo>
                  <a:pt x="300" y="51"/>
                </a:moveTo>
                <a:cubicBezTo>
                  <a:pt x="300" y="51"/>
                  <a:pt x="303" y="50"/>
                  <a:pt x="303" y="50"/>
                </a:cubicBezTo>
                <a:cubicBezTo>
                  <a:pt x="301" y="50"/>
                  <a:pt x="297" y="52"/>
                  <a:pt x="300" y="51"/>
                </a:cubicBezTo>
                <a:close/>
                <a:moveTo>
                  <a:pt x="296" y="41"/>
                </a:moveTo>
                <a:cubicBezTo>
                  <a:pt x="296" y="40"/>
                  <a:pt x="297" y="40"/>
                  <a:pt x="297" y="40"/>
                </a:cubicBezTo>
                <a:cubicBezTo>
                  <a:pt x="294" y="40"/>
                  <a:pt x="293" y="42"/>
                  <a:pt x="296" y="41"/>
                </a:cubicBezTo>
                <a:close/>
                <a:moveTo>
                  <a:pt x="295" y="49"/>
                </a:moveTo>
                <a:cubicBezTo>
                  <a:pt x="293" y="50"/>
                  <a:pt x="294" y="51"/>
                  <a:pt x="297" y="51"/>
                </a:cubicBezTo>
                <a:cubicBezTo>
                  <a:pt x="298" y="50"/>
                  <a:pt x="294" y="50"/>
                  <a:pt x="297" y="49"/>
                </a:cubicBezTo>
                <a:cubicBezTo>
                  <a:pt x="296" y="49"/>
                  <a:pt x="296" y="49"/>
                  <a:pt x="295" y="49"/>
                </a:cubicBezTo>
                <a:close/>
                <a:moveTo>
                  <a:pt x="296" y="54"/>
                </a:moveTo>
                <a:cubicBezTo>
                  <a:pt x="296" y="55"/>
                  <a:pt x="294" y="55"/>
                  <a:pt x="294" y="55"/>
                </a:cubicBezTo>
                <a:cubicBezTo>
                  <a:pt x="294" y="56"/>
                  <a:pt x="294" y="56"/>
                  <a:pt x="295" y="57"/>
                </a:cubicBezTo>
                <a:cubicBezTo>
                  <a:pt x="293" y="57"/>
                  <a:pt x="293" y="57"/>
                  <a:pt x="293" y="57"/>
                </a:cubicBezTo>
                <a:cubicBezTo>
                  <a:pt x="293" y="58"/>
                  <a:pt x="293" y="58"/>
                  <a:pt x="292" y="58"/>
                </a:cubicBezTo>
                <a:cubicBezTo>
                  <a:pt x="294" y="58"/>
                  <a:pt x="294" y="58"/>
                  <a:pt x="295" y="58"/>
                </a:cubicBezTo>
                <a:cubicBezTo>
                  <a:pt x="293" y="58"/>
                  <a:pt x="293" y="57"/>
                  <a:pt x="297" y="57"/>
                </a:cubicBezTo>
                <a:cubicBezTo>
                  <a:pt x="297" y="56"/>
                  <a:pt x="295" y="56"/>
                  <a:pt x="295" y="56"/>
                </a:cubicBezTo>
                <a:cubicBezTo>
                  <a:pt x="295" y="55"/>
                  <a:pt x="299" y="54"/>
                  <a:pt x="298" y="54"/>
                </a:cubicBezTo>
                <a:cubicBezTo>
                  <a:pt x="297" y="55"/>
                  <a:pt x="297" y="54"/>
                  <a:pt x="296" y="54"/>
                </a:cubicBezTo>
                <a:close/>
                <a:moveTo>
                  <a:pt x="286" y="51"/>
                </a:moveTo>
                <a:cubicBezTo>
                  <a:pt x="286" y="52"/>
                  <a:pt x="282" y="52"/>
                  <a:pt x="282" y="53"/>
                </a:cubicBezTo>
                <a:cubicBezTo>
                  <a:pt x="285" y="52"/>
                  <a:pt x="292" y="51"/>
                  <a:pt x="293" y="49"/>
                </a:cubicBezTo>
                <a:cubicBezTo>
                  <a:pt x="289" y="50"/>
                  <a:pt x="289" y="51"/>
                  <a:pt x="286" y="51"/>
                </a:cubicBezTo>
                <a:close/>
                <a:moveTo>
                  <a:pt x="287" y="58"/>
                </a:moveTo>
                <a:cubicBezTo>
                  <a:pt x="291" y="56"/>
                  <a:pt x="292" y="55"/>
                  <a:pt x="293" y="54"/>
                </a:cubicBezTo>
                <a:cubicBezTo>
                  <a:pt x="288" y="56"/>
                  <a:pt x="290" y="56"/>
                  <a:pt x="287" y="58"/>
                </a:cubicBezTo>
                <a:close/>
                <a:moveTo>
                  <a:pt x="286" y="51"/>
                </a:moveTo>
                <a:cubicBezTo>
                  <a:pt x="288" y="50"/>
                  <a:pt x="291" y="49"/>
                  <a:pt x="291" y="48"/>
                </a:cubicBezTo>
                <a:cubicBezTo>
                  <a:pt x="289" y="49"/>
                  <a:pt x="285" y="51"/>
                  <a:pt x="286" y="51"/>
                </a:cubicBezTo>
                <a:close/>
                <a:moveTo>
                  <a:pt x="288" y="60"/>
                </a:moveTo>
                <a:cubicBezTo>
                  <a:pt x="289" y="60"/>
                  <a:pt x="294" y="59"/>
                  <a:pt x="294" y="59"/>
                </a:cubicBezTo>
                <a:cubicBezTo>
                  <a:pt x="293" y="59"/>
                  <a:pt x="289" y="59"/>
                  <a:pt x="288" y="60"/>
                </a:cubicBezTo>
                <a:close/>
                <a:moveTo>
                  <a:pt x="283" y="27"/>
                </a:moveTo>
                <a:cubicBezTo>
                  <a:pt x="276" y="29"/>
                  <a:pt x="276" y="29"/>
                  <a:pt x="276" y="29"/>
                </a:cubicBezTo>
                <a:cubicBezTo>
                  <a:pt x="277" y="30"/>
                  <a:pt x="274" y="30"/>
                  <a:pt x="274" y="31"/>
                </a:cubicBezTo>
                <a:cubicBezTo>
                  <a:pt x="278" y="29"/>
                  <a:pt x="276" y="29"/>
                  <a:pt x="281" y="28"/>
                </a:cubicBezTo>
                <a:cubicBezTo>
                  <a:pt x="281" y="28"/>
                  <a:pt x="279" y="29"/>
                  <a:pt x="280" y="29"/>
                </a:cubicBezTo>
                <a:cubicBezTo>
                  <a:pt x="282" y="28"/>
                  <a:pt x="282" y="29"/>
                  <a:pt x="284" y="28"/>
                </a:cubicBezTo>
                <a:cubicBezTo>
                  <a:pt x="285" y="27"/>
                  <a:pt x="281" y="28"/>
                  <a:pt x="283" y="27"/>
                </a:cubicBezTo>
                <a:close/>
                <a:moveTo>
                  <a:pt x="291" y="52"/>
                </a:moveTo>
                <a:cubicBezTo>
                  <a:pt x="291" y="51"/>
                  <a:pt x="289" y="52"/>
                  <a:pt x="291" y="51"/>
                </a:cubicBezTo>
                <a:cubicBezTo>
                  <a:pt x="285" y="53"/>
                  <a:pt x="289" y="53"/>
                  <a:pt x="291" y="52"/>
                </a:cubicBezTo>
                <a:close/>
                <a:moveTo>
                  <a:pt x="282" y="46"/>
                </a:moveTo>
                <a:cubicBezTo>
                  <a:pt x="282" y="46"/>
                  <a:pt x="281" y="46"/>
                  <a:pt x="281" y="47"/>
                </a:cubicBezTo>
                <a:cubicBezTo>
                  <a:pt x="283" y="46"/>
                  <a:pt x="285" y="46"/>
                  <a:pt x="286" y="45"/>
                </a:cubicBezTo>
                <a:cubicBezTo>
                  <a:pt x="284" y="45"/>
                  <a:pt x="284" y="45"/>
                  <a:pt x="282" y="46"/>
                </a:cubicBezTo>
                <a:close/>
                <a:moveTo>
                  <a:pt x="275" y="46"/>
                </a:moveTo>
                <a:cubicBezTo>
                  <a:pt x="277" y="46"/>
                  <a:pt x="280" y="44"/>
                  <a:pt x="281" y="44"/>
                </a:cubicBezTo>
                <a:cubicBezTo>
                  <a:pt x="282" y="44"/>
                  <a:pt x="286" y="42"/>
                  <a:pt x="284" y="42"/>
                </a:cubicBezTo>
                <a:cubicBezTo>
                  <a:pt x="283" y="43"/>
                  <a:pt x="276" y="45"/>
                  <a:pt x="275" y="46"/>
                </a:cubicBezTo>
                <a:close/>
                <a:moveTo>
                  <a:pt x="284" y="57"/>
                </a:moveTo>
                <a:cubicBezTo>
                  <a:pt x="285" y="56"/>
                  <a:pt x="283" y="55"/>
                  <a:pt x="287" y="54"/>
                </a:cubicBezTo>
                <a:cubicBezTo>
                  <a:pt x="288" y="53"/>
                  <a:pt x="286" y="54"/>
                  <a:pt x="285" y="54"/>
                </a:cubicBezTo>
                <a:cubicBezTo>
                  <a:pt x="284" y="55"/>
                  <a:pt x="285" y="55"/>
                  <a:pt x="283" y="56"/>
                </a:cubicBezTo>
                <a:cubicBezTo>
                  <a:pt x="282" y="56"/>
                  <a:pt x="285" y="56"/>
                  <a:pt x="281" y="57"/>
                </a:cubicBezTo>
                <a:cubicBezTo>
                  <a:pt x="281" y="58"/>
                  <a:pt x="283" y="57"/>
                  <a:pt x="284" y="57"/>
                </a:cubicBezTo>
                <a:cubicBezTo>
                  <a:pt x="283" y="57"/>
                  <a:pt x="283" y="57"/>
                  <a:pt x="284" y="57"/>
                </a:cubicBezTo>
                <a:close/>
                <a:moveTo>
                  <a:pt x="279" y="43"/>
                </a:moveTo>
                <a:cubicBezTo>
                  <a:pt x="279" y="43"/>
                  <a:pt x="279" y="43"/>
                  <a:pt x="280" y="43"/>
                </a:cubicBezTo>
                <a:cubicBezTo>
                  <a:pt x="280" y="43"/>
                  <a:pt x="283" y="42"/>
                  <a:pt x="283" y="42"/>
                </a:cubicBezTo>
                <a:cubicBezTo>
                  <a:pt x="281" y="42"/>
                  <a:pt x="281" y="42"/>
                  <a:pt x="279" y="43"/>
                </a:cubicBezTo>
                <a:close/>
                <a:moveTo>
                  <a:pt x="273" y="49"/>
                </a:moveTo>
                <a:cubicBezTo>
                  <a:pt x="277" y="47"/>
                  <a:pt x="276" y="49"/>
                  <a:pt x="277" y="48"/>
                </a:cubicBezTo>
                <a:cubicBezTo>
                  <a:pt x="278" y="48"/>
                  <a:pt x="278" y="48"/>
                  <a:pt x="278" y="47"/>
                </a:cubicBezTo>
                <a:cubicBezTo>
                  <a:pt x="276" y="48"/>
                  <a:pt x="274" y="48"/>
                  <a:pt x="273" y="49"/>
                </a:cubicBezTo>
                <a:close/>
                <a:moveTo>
                  <a:pt x="274" y="62"/>
                </a:moveTo>
                <a:cubicBezTo>
                  <a:pt x="273" y="62"/>
                  <a:pt x="272" y="63"/>
                  <a:pt x="272" y="63"/>
                </a:cubicBezTo>
                <a:cubicBezTo>
                  <a:pt x="273" y="62"/>
                  <a:pt x="274" y="63"/>
                  <a:pt x="275" y="62"/>
                </a:cubicBezTo>
                <a:cubicBezTo>
                  <a:pt x="274" y="62"/>
                  <a:pt x="281" y="60"/>
                  <a:pt x="282" y="59"/>
                </a:cubicBezTo>
                <a:cubicBezTo>
                  <a:pt x="281" y="60"/>
                  <a:pt x="280" y="60"/>
                  <a:pt x="280" y="60"/>
                </a:cubicBezTo>
                <a:cubicBezTo>
                  <a:pt x="279" y="60"/>
                  <a:pt x="280" y="59"/>
                  <a:pt x="278" y="59"/>
                </a:cubicBezTo>
                <a:cubicBezTo>
                  <a:pt x="279" y="60"/>
                  <a:pt x="277" y="60"/>
                  <a:pt x="275" y="61"/>
                </a:cubicBezTo>
                <a:cubicBezTo>
                  <a:pt x="276" y="61"/>
                  <a:pt x="275" y="61"/>
                  <a:pt x="274" y="62"/>
                </a:cubicBezTo>
                <a:close/>
                <a:moveTo>
                  <a:pt x="270" y="48"/>
                </a:moveTo>
                <a:cubicBezTo>
                  <a:pt x="270" y="49"/>
                  <a:pt x="273" y="48"/>
                  <a:pt x="276" y="47"/>
                </a:cubicBezTo>
                <a:cubicBezTo>
                  <a:pt x="273" y="47"/>
                  <a:pt x="273" y="46"/>
                  <a:pt x="271" y="47"/>
                </a:cubicBezTo>
                <a:cubicBezTo>
                  <a:pt x="272" y="47"/>
                  <a:pt x="274" y="47"/>
                  <a:pt x="270" y="48"/>
                </a:cubicBezTo>
                <a:close/>
                <a:moveTo>
                  <a:pt x="276" y="60"/>
                </a:moveTo>
                <a:cubicBezTo>
                  <a:pt x="276" y="60"/>
                  <a:pt x="277" y="59"/>
                  <a:pt x="276" y="59"/>
                </a:cubicBezTo>
                <a:cubicBezTo>
                  <a:pt x="270" y="61"/>
                  <a:pt x="269" y="62"/>
                  <a:pt x="276" y="60"/>
                </a:cubicBezTo>
                <a:close/>
                <a:moveTo>
                  <a:pt x="264" y="34"/>
                </a:moveTo>
                <a:cubicBezTo>
                  <a:pt x="262" y="34"/>
                  <a:pt x="261" y="35"/>
                  <a:pt x="261" y="35"/>
                </a:cubicBezTo>
                <a:cubicBezTo>
                  <a:pt x="263" y="35"/>
                  <a:pt x="265" y="34"/>
                  <a:pt x="265" y="34"/>
                </a:cubicBezTo>
                <a:cubicBezTo>
                  <a:pt x="264" y="34"/>
                  <a:pt x="264" y="34"/>
                  <a:pt x="264" y="34"/>
                </a:cubicBezTo>
                <a:close/>
                <a:moveTo>
                  <a:pt x="248" y="40"/>
                </a:moveTo>
                <a:cubicBezTo>
                  <a:pt x="250" y="40"/>
                  <a:pt x="247" y="41"/>
                  <a:pt x="248" y="41"/>
                </a:cubicBezTo>
                <a:cubicBezTo>
                  <a:pt x="251" y="40"/>
                  <a:pt x="250" y="40"/>
                  <a:pt x="252" y="39"/>
                </a:cubicBezTo>
                <a:cubicBezTo>
                  <a:pt x="252" y="39"/>
                  <a:pt x="252" y="40"/>
                  <a:pt x="253" y="39"/>
                </a:cubicBezTo>
                <a:cubicBezTo>
                  <a:pt x="254" y="39"/>
                  <a:pt x="253" y="39"/>
                  <a:pt x="254" y="38"/>
                </a:cubicBezTo>
                <a:cubicBezTo>
                  <a:pt x="257" y="37"/>
                  <a:pt x="256" y="38"/>
                  <a:pt x="259" y="36"/>
                </a:cubicBezTo>
                <a:cubicBezTo>
                  <a:pt x="260" y="36"/>
                  <a:pt x="260" y="36"/>
                  <a:pt x="260" y="35"/>
                </a:cubicBezTo>
                <a:cubicBezTo>
                  <a:pt x="258" y="36"/>
                  <a:pt x="258" y="36"/>
                  <a:pt x="256" y="36"/>
                </a:cubicBezTo>
                <a:cubicBezTo>
                  <a:pt x="258" y="36"/>
                  <a:pt x="253" y="38"/>
                  <a:pt x="254" y="37"/>
                </a:cubicBezTo>
                <a:cubicBezTo>
                  <a:pt x="251" y="38"/>
                  <a:pt x="252" y="39"/>
                  <a:pt x="250" y="40"/>
                </a:cubicBezTo>
                <a:cubicBezTo>
                  <a:pt x="250" y="39"/>
                  <a:pt x="251" y="39"/>
                  <a:pt x="250" y="39"/>
                </a:cubicBezTo>
                <a:cubicBezTo>
                  <a:pt x="245" y="41"/>
                  <a:pt x="242" y="42"/>
                  <a:pt x="238" y="44"/>
                </a:cubicBezTo>
                <a:cubicBezTo>
                  <a:pt x="237" y="45"/>
                  <a:pt x="241" y="44"/>
                  <a:pt x="239" y="45"/>
                </a:cubicBezTo>
                <a:cubicBezTo>
                  <a:pt x="235" y="46"/>
                  <a:pt x="238" y="43"/>
                  <a:pt x="235" y="45"/>
                </a:cubicBezTo>
                <a:cubicBezTo>
                  <a:pt x="236" y="45"/>
                  <a:pt x="236" y="46"/>
                  <a:pt x="238" y="45"/>
                </a:cubicBezTo>
                <a:cubicBezTo>
                  <a:pt x="239" y="44"/>
                  <a:pt x="241" y="44"/>
                  <a:pt x="242" y="44"/>
                </a:cubicBezTo>
                <a:cubicBezTo>
                  <a:pt x="243" y="43"/>
                  <a:pt x="241" y="44"/>
                  <a:pt x="242" y="43"/>
                </a:cubicBezTo>
                <a:cubicBezTo>
                  <a:pt x="245" y="42"/>
                  <a:pt x="246" y="41"/>
                  <a:pt x="248" y="40"/>
                </a:cubicBezTo>
                <a:close/>
                <a:moveTo>
                  <a:pt x="253" y="56"/>
                </a:moveTo>
                <a:cubicBezTo>
                  <a:pt x="253" y="57"/>
                  <a:pt x="253" y="57"/>
                  <a:pt x="254" y="57"/>
                </a:cubicBezTo>
                <a:cubicBezTo>
                  <a:pt x="257" y="55"/>
                  <a:pt x="256" y="56"/>
                  <a:pt x="258" y="55"/>
                </a:cubicBezTo>
                <a:cubicBezTo>
                  <a:pt x="258" y="55"/>
                  <a:pt x="263" y="53"/>
                  <a:pt x="264" y="52"/>
                </a:cubicBezTo>
                <a:cubicBezTo>
                  <a:pt x="260" y="53"/>
                  <a:pt x="255" y="56"/>
                  <a:pt x="253" y="56"/>
                </a:cubicBezTo>
                <a:close/>
                <a:moveTo>
                  <a:pt x="264" y="64"/>
                </a:moveTo>
                <a:cubicBezTo>
                  <a:pt x="267" y="64"/>
                  <a:pt x="264" y="65"/>
                  <a:pt x="263" y="65"/>
                </a:cubicBezTo>
                <a:cubicBezTo>
                  <a:pt x="263" y="66"/>
                  <a:pt x="263" y="66"/>
                  <a:pt x="264" y="66"/>
                </a:cubicBezTo>
                <a:cubicBezTo>
                  <a:pt x="264" y="65"/>
                  <a:pt x="265" y="66"/>
                  <a:pt x="267" y="65"/>
                </a:cubicBezTo>
                <a:cubicBezTo>
                  <a:pt x="268" y="64"/>
                  <a:pt x="268" y="64"/>
                  <a:pt x="268" y="63"/>
                </a:cubicBezTo>
                <a:cubicBezTo>
                  <a:pt x="267" y="64"/>
                  <a:pt x="265" y="63"/>
                  <a:pt x="264" y="64"/>
                </a:cubicBezTo>
                <a:close/>
                <a:moveTo>
                  <a:pt x="261" y="65"/>
                </a:moveTo>
                <a:cubicBezTo>
                  <a:pt x="261" y="65"/>
                  <a:pt x="261" y="65"/>
                  <a:pt x="261" y="65"/>
                </a:cubicBezTo>
                <a:cubicBezTo>
                  <a:pt x="263" y="65"/>
                  <a:pt x="266" y="63"/>
                  <a:pt x="264" y="63"/>
                </a:cubicBezTo>
                <a:cubicBezTo>
                  <a:pt x="264" y="64"/>
                  <a:pt x="263" y="64"/>
                  <a:pt x="261" y="65"/>
                </a:cubicBezTo>
                <a:close/>
                <a:moveTo>
                  <a:pt x="253" y="68"/>
                </a:moveTo>
                <a:cubicBezTo>
                  <a:pt x="255" y="68"/>
                  <a:pt x="258" y="67"/>
                  <a:pt x="259" y="67"/>
                </a:cubicBezTo>
                <a:cubicBezTo>
                  <a:pt x="258" y="67"/>
                  <a:pt x="261" y="66"/>
                  <a:pt x="260" y="66"/>
                </a:cubicBezTo>
                <a:cubicBezTo>
                  <a:pt x="257" y="67"/>
                  <a:pt x="256" y="67"/>
                  <a:pt x="253" y="68"/>
                </a:cubicBezTo>
                <a:close/>
                <a:moveTo>
                  <a:pt x="256" y="64"/>
                </a:moveTo>
                <a:cubicBezTo>
                  <a:pt x="258" y="64"/>
                  <a:pt x="255" y="65"/>
                  <a:pt x="257" y="65"/>
                </a:cubicBezTo>
                <a:cubicBezTo>
                  <a:pt x="258" y="64"/>
                  <a:pt x="257" y="64"/>
                  <a:pt x="258" y="63"/>
                </a:cubicBezTo>
                <a:lnTo>
                  <a:pt x="256" y="64"/>
                </a:lnTo>
                <a:close/>
                <a:moveTo>
                  <a:pt x="249" y="75"/>
                </a:moveTo>
                <a:cubicBezTo>
                  <a:pt x="249" y="75"/>
                  <a:pt x="249" y="75"/>
                  <a:pt x="248" y="75"/>
                </a:cubicBezTo>
                <a:cubicBezTo>
                  <a:pt x="247" y="75"/>
                  <a:pt x="250" y="73"/>
                  <a:pt x="247" y="74"/>
                </a:cubicBezTo>
                <a:cubicBezTo>
                  <a:pt x="250" y="74"/>
                  <a:pt x="243" y="77"/>
                  <a:pt x="246" y="77"/>
                </a:cubicBezTo>
                <a:cubicBezTo>
                  <a:pt x="246" y="77"/>
                  <a:pt x="247" y="76"/>
                  <a:pt x="247" y="76"/>
                </a:cubicBezTo>
                <a:cubicBezTo>
                  <a:pt x="246" y="77"/>
                  <a:pt x="246" y="77"/>
                  <a:pt x="247" y="77"/>
                </a:cubicBezTo>
                <a:cubicBezTo>
                  <a:pt x="249" y="75"/>
                  <a:pt x="255" y="74"/>
                  <a:pt x="257" y="72"/>
                </a:cubicBezTo>
                <a:cubicBezTo>
                  <a:pt x="255" y="72"/>
                  <a:pt x="252" y="74"/>
                  <a:pt x="249" y="75"/>
                </a:cubicBezTo>
                <a:close/>
                <a:moveTo>
                  <a:pt x="248" y="62"/>
                </a:moveTo>
                <a:cubicBezTo>
                  <a:pt x="250" y="61"/>
                  <a:pt x="251" y="61"/>
                  <a:pt x="251" y="60"/>
                </a:cubicBezTo>
                <a:cubicBezTo>
                  <a:pt x="249" y="61"/>
                  <a:pt x="248" y="62"/>
                  <a:pt x="248" y="62"/>
                </a:cubicBezTo>
                <a:close/>
                <a:moveTo>
                  <a:pt x="246" y="67"/>
                </a:moveTo>
                <a:cubicBezTo>
                  <a:pt x="243" y="68"/>
                  <a:pt x="245" y="69"/>
                  <a:pt x="248" y="68"/>
                </a:cubicBezTo>
                <a:cubicBezTo>
                  <a:pt x="248" y="67"/>
                  <a:pt x="246" y="68"/>
                  <a:pt x="246" y="67"/>
                </a:cubicBezTo>
                <a:close/>
                <a:moveTo>
                  <a:pt x="244" y="65"/>
                </a:moveTo>
                <a:cubicBezTo>
                  <a:pt x="243" y="65"/>
                  <a:pt x="245" y="64"/>
                  <a:pt x="245" y="63"/>
                </a:cubicBezTo>
                <a:cubicBezTo>
                  <a:pt x="242" y="64"/>
                  <a:pt x="242" y="66"/>
                  <a:pt x="244" y="65"/>
                </a:cubicBezTo>
                <a:close/>
                <a:moveTo>
                  <a:pt x="241" y="72"/>
                </a:moveTo>
                <a:cubicBezTo>
                  <a:pt x="241" y="72"/>
                  <a:pt x="241" y="71"/>
                  <a:pt x="240" y="71"/>
                </a:cubicBezTo>
                <a:cubicBezTo>
                  <a:pt x="240" y="72"/>
                  <a:pt x="239" y="72"/>
                  <a:pt x="239" y="72"/>
                </a:cubicBezTo>
                <a:cubicBezTo>
                  <a:pt x="239" y="72"/>
                  <a:pt x="238" y="73"/>
                  <a:pt x="238" y="73"/>
                </a:cubicBezTo>
                <a:cubicBezTo>
                  <a:pt x="242" y="71"/>
                  <a:pt x="237" y="74"/>
                  <a:pt x="239" y="74"/>
                </a:cubicBezTo>
                <a:cubicBezTo>
                  <a:pt x="243" y="71"/>
                  <a:pt x="246" y="72"/>
                  <a:pt x="248" y="70"/>
                </a:cubicBezTo>
                <a:cubicBezTo>
                  <a:pt x="245" y="70"/>
                  <a:pt x="241" y="73"/>
                  <a:pt x="239" y="73"/>
                </a:cubicBezTo>
                <a:cubicBezTo>
                  <a:pt x="239" y="73"/>
                  <a:pt x="240" y="72"/>
                  <a:pt x="241" y="72"/>
                </a:cubicBezTo>
                <a:close/>
                <a:moveTo>
                  <a:pt x="239" y="71"/>
                </a:moveTo>
                <a:cubicBezTo>
                  <a:pt x="236" y="72"/>
                  <a:pt x="237" y="73"/>
                  <a:pt x="236" y="74"/>
                </a:cubicBezTo>
                <a:cubicBezTo>
                  <a:pt x="238" y="73"/>
                  <a:pt x="239" y="72"/>
                  <a:pt x="239" y="71"/>
                </a:cubicBezTo>
                <a:close/>
                <a:moveTo>
                  <a:pt x="226" y="49"/>
                </a:moveTo>
                <a:cubicBezTo>
                  <a:pt x="226" y="48"/>
                  <a:pt x="225" y="49"/>
                  <a:pt x="227" y="47"/>
                </a:cubicBezTo>
                <a:cubicBezTo>
                  <a:pt x="225" y="49"/>
                  <a:pt x="222" y="49"/>
                  <a:pt x="221" y="51"/>
                </a:cubicBezTo>
                <a:cubicBezTo>
                  <a:pt x="225" y="49"/>
                  <a:pt x="224" y="50"/>
                  <a:pt x="226" y="50"/>
                </a:cubicBezTo>
                <a:cubicBezTo>
                  <a:pt x="224" y="51"/>
                  <a:pt x="224" y="51"/>
                  <a:pt x="222" y="51"/>
                </a:cubicBezTo>
                <a:cubicBezTo>
                  <a:pt x="223" y="52"/>
                  <a:pt x="227" y="50"/>
                  <a:pt x="230" y="49"/>
                </a:cubicBezTo>
                <a:cubicBezTo>
                  <a:pt x="230" y="48"/>
                  <a:pt x="230" y="48"/>
                  <a:pt x="231" y="47"/>
                </a:cubicBezTo>
                <a:cubicBezTo>
                  <a:pt x="231" y="47"/>
                  <a:pt x="231" y="48"/>
                  <a:pt x="233" y="47"/>
                </a:cubicBezTo>
                <a:cubicBezTo>
                  <a:pt x="233" y="46"/>
                  <a:pt x="233" y="46"/>
                  <a:pt x="233" y="46"/>
                </a:cubicBezTo>
                <a:cubicBezTo>
                  <a:pt x="229" y="48"/>
                  <a:pt x="228" y="48"/>
                  <a:pt x="226" y="49"/>
                </a:cubicBezTo>
                <a:close/>
                <a:moveTo>
                  <a:pt x="235" y="57"/>
                </a:moveTo>
                <a:cubicBezTo>
                  <a:pt x="233" y="58"/>
                  <a:pt x="231" y="59"/>
                  <a:pt x="230" y="59"/>
                </a:cubicBezTo>
                <a:cubicBezTo>
                  <a:pt x="228" y="60"/>
                  <a:pt x="231" y="59"/>
                  <a:pt x="232" y="59"/>
                </a:cubicBezTo>
                <a:cubicBezTo>
                  <a:pt x="232" y="59"/>
                  <a:pt x="231" y="59"/>
                  <a:pt x="233" y="58"/>
                </a:cubicBezTo>
                <a:cubicBezTo>
                  <a:pt x="233" y="58"/>
                  <a:pt x="233" y="59"/>
                  <a:pt x="232" y="59"/>
                </a:cubicBezTo>
                <a:cubicBezTo>
                  <a:pt x="234" y="58"/>
                  <a:pt x="236" y="58"/>
                  <a:pt x="236" y="57"/>
                </a:cubicBezTo>
                <a:cubicBezTo>
                  <a:pt x="235" y="57"/>
                  <a:pt x="235" y="57"/>
                  <a:pt x="235" y="57"/>
                </a:cubicBezTo>
                <a:close/>
                <a:moveTo>
                  <a:pt x="235" y="64"/>
                </a:moveTo>
                <a:cubicBezTo>
                  <a:pt x="237" y="63"/>
                  <a:pt x="235" y="65"/>
                  <a:pt x="235" y="65"/>
                </a:cubicBezTo>
                <a:cubicBezTo>
                  <a:pt x="238" y="64"/>
                  <a:pt x="238" y="64"/>
                  <a:pt x="238" y="63"/>
                </a:cubicBezTo>
                <a:cubicBezTo>
                  <a:pt x="237" y="64"/>
                  <a:pt x="235" y="64"/>
                  <a:pt x="235" y="64"/>
                </a:cubicBezTo>
                <a:close/>
                <a:moveTo>
                  <a:pt x="230" y="61"/>
                </a:moveTo>
                <a:cubicBezTo>
                  <a:pt x="230" y="61"/>
                  <a:pt x="228" y="63"/>
                  <a:pt x="231" y="62"/>
                </a:cubicBezTo>
                <a:cubicBezTo>
                  <a:pt x="230" y="62"/>
                  <a:pt x="232" y="60"/>
                  <a:pt x="232" y="60"/>
                </a:cubicBezTo>
                <a:cubicBezTo>
                  <a:pt x="231" y="60"/>
                  <a:pt x="230" y="61"/>
                  <a:pt x="230" y="61"/>
                </a:cubicBezTo>
                <a:close/>
                <a:moveTo>
                  <a:pt x="227" y="61"/>
                </a:moveTo>
                <a:cubicBezTo>
                  <a:pt x="227" y="62"/>
                  <a:pt x="227" y="62"/>
                  <a:pt x="227" y="62"/>
                </a:cubicBezTo>
                <a:cubicBezTo>
                  <a:pt x="228" y="61"/>
                  <a:pt x="229" y="60"/>
                  <a:pt x="230" y="60"/>
                </a:cubicBezTo>
                <a:cubicBezTo>
                  <a:pt x="230" y="60"/>
                  <a:pt x="229" y="60"/>
                  <a:pt x="227" y="61"/>
                </a:cubicBezTo>
                <a:close/>
                <a:moveTo>
                  <a:pt x="225" y="71"/>
                </a:moveTo>
                <a:cubicBezTo>
                  <a:pt x="228" y="69"/>
                  <a:pt x="229" y="68"/>
                  <a:pt x="232" y="66"/>
                </a:cubicBezTo>
                <a:cubicBezTo>
                  <a:pt x="230" y="67"/>
                  <a:pt x="232" y="66"/>
                  <a:pt x="232" y="65"/>
                </a:cubicBezTo>
                <a:cubicBezTo>
                  <a:pt x="230" y="67"/>
                  <a:pt x="226" y="67"/>
                  <a:pt x="226" y="68"/>
                </a:cubicBezTo>
                <a:cubicBezTo>
                  <a:pt x="227" y="69"/>
                  <a:pt x="228" y="67"/>
                  <a:pt x="230" y="67"/>
                </a:cubicBezTo>
                <a:cubicBezTo>
                  <a:pt x="230" y="67"/>
                  <a:pt x="231" y="67"/>
                  <a:pt x="231" y="67"/>
                </a:cubicBezTo>
                <a:cubicBezTo>
                  <a:pt x="228" y="69"/>
                  <a:pt x="225" y="70"/>
                  <a:pt x="225" y="71"/>
                </a:cubicBezTo>
                <a:close/>
                <a:moveTo>
                  <a:pt x="228" y="73"/>
                </a:moveTo>
                <a:cubicBezTo>
                  <a:pt x="228" y="73"/>
                  <a:pt x="228" y="72"/>
                  <a:pt x="226" y="73"/>
                </a:cubicBezTo>
                <a:cubicBezTo>
                  <a:pt x="227" y="74"/>
                  <a:pt x="227" y="74"/>
                  <a:pt x="227" y="74"/>
                </a:cubicBezTo>
                <a:cubicBezTo>
                  <a:pt x="228" y="73"/>
                  <a:pt x="231" y="72"/>
                  <a:pt x="230" y="72"/>
                </a:cubicBezTo>
                <a:lnTo>
                  <a:pt x="228" y="73"/>
                </a:lnTo>
                <a:close/>
                <a:moveTo>
                  <a:pt x="221" y="77"/>
                </a:moveTo>
                <a:cubicBezTo>
                  <a:pt x="221" y="77"/>
                  <a:pt x="224" y="76"/>
                  <a:pt x="225" y="76"/>
                </a:cubicBezTo>
                <a:cubicBezTo>
                  <a:pt x="224" y="77"/>
                  <a:pt x="222" y="78"/>
                  <a:pt x="221" y="79"/>
                </a:cubicBezTo>
                <a:cubicBezTo>
                  <a:pt x="223" y="78"/>
                  <a:pt x="225" y="77"/>
                  <a:pt x="227" y="76"/>
                </a:cubicBezTo>
                <a:cubicBezTo>
                  <a:pt x="228" y="75"/>
                  <a:pt x="227" y="75"/>
                  <a:pt x="226" y="74"/>
                </a:cubicBezTo>
                <a:cubicBezTo>
                  <a:pt x="224" y="75"/>
                  <a:pt x="223" y="76"/>
                  <a:pt x="222" y="77"/>
                </a:cubicBezTo>
                <a:cubicBezTo>
                  <a:pt x="222" y="76"/>
                  <a:pt x="221" y="76"/>
                  <a:pt x="221" y="77"/>
                </a:cubicBezTo>
                <a:close/>
                <a:moveTo>
                  <a:pt x="224" y="73"/>
                </a:moveTo>
                <a:cubicBezTo>
                  <a:pt x="220" y="76"/>
                  <a:pt x="220" y="76"/>
                  <a:pt x="220" y="76"/>
                </a:cubicBezTo>
                <a:cubicBezTo>
                  <a:pt x="222" y="76"/>
                  <a:pt x="221" y="76"/>
                  <a:pt x="224" y="75"/>
                </a:cubicBezTo>
                <a:cubicBezTo>
                  <a:pt x="223" y="74"/>
                  <a:pt x="226" y="73"/>
                  <a:pt x="224" y="73"/>
                </a:cubicBezTo>
                <a:close/>
                <a:moveTo>
                  <a:pt x="206" y="64"/>
                </a:moveTo>
                <a:cubicBezTo>
                  <a:pt x="207" y="65"/>
                  <a:pt x="208" y="64"/>
                  <a:pt x="207" y="65"/>
                </a:cubicBezTo>
                <a:cubicBezTo>
                  <a:pt x="212" y="62"/>
                  <a:pt x="208" y="64"/>
                  <a:pt x="209" y="63"/>
                </a:cubicBezTo>
                <a:cubicBezTo>
                  <a:pt x="210" y="62"/>
                  <a:pt x="210" y="63"/>
                  <a:pt x="212" y="62"/>
                </a:cubicBezTo>
                <a:cubicBezTo>
                  <a:pt x="212" y="61"/>
                  <a:pt x="209" y="62"/>
                  <a:pt x="206" y="64"/>
                </a:cubicBezTo>
                <a:close/>
                <a:moveTo>
                  <a:pt x="197" y="73"/>
                </a:moveTo>
                <a:cubicBezTo>
                  <a:pt x="198" y="73"/>
                  <a:pt x="198" y="72"/>
                  <a:pt x="198" y="73"/>
                </a:cubicBezTo>
                <a:cubicBezTo>
                  <a:pt x="199" y="72"/>
                  <a:pt x="200" y="71"/>
                  <a:pt x="200" y="71"/>
                </a:cubicBezTo>
                <a:cubicBezTo>
                  <a:pt x="198" y="72"/>
                  <a:pt x="201" y="70"/>
                  <a:pt x="200" y="70"/>
                </a:cubicBezTo>
                <a:cubicBezTo>
                  <a:pt x="197" y="72"/>
                  <a:pt x="200" y="72"/>
                  <a:pt x="197" y="73"/>
                </a:cubicBezTo>
                <a:close/>
                <a:moveTo>
                  <a:pt x="196" y="70"/>
                </a:moveTo>
                <a:cubicBezTo>
                  <a:pt x="196" y="71"/>
                  <a:pt x="198" y="69"/>
                  <a:pt x="197" y="71"/>
                </a:cubicBezTo>
                <a:cubicBezTo>
                  <a:pt x="200" y="69"/>
                  <a:pt x="198" y="68"/>
                  <a:pt x="196" y="70"/>
                </a:cubicBezTo>
                <a:close/>
                <a:moveTo>
                  <a:pt x="191" y="75"/>
                </a:moveTo>
                <a:cubicBezTo>
                  <a:pt x="192" y="74"/>
                  <a:pt x="194" y="72"/>
                  <a:pt x="192" y="73"/>
                </a:cubicBezTo>
                <a:cubicBezTo>
                  <a:pt x="192" y="74"/>
                  <a:pt x="189" y="75"/>
                  <a:pt x="191" y="75"/>
                </a:cubicBezTo>
                <a:close/>
                <a:moveTo>
                  <a:pt x="187" y="76"/>
                </a:moveTo>
                <a:cubicBezTo>
                  <a:pt x="186" y="77"/>
                  <a:pt x="184" y="78"/>
                  <a:pt x="185" y="79"/>
                </a:cubicBezTo>
                <a:cubicBezTo>
                  <a:pt x="185" y="78"/>
                  <a:pt x="187" y="77"/>
                  <a:pt x="187" y="78"/>
                </a:cubicBezTo>
                <a:cubicBezTo>
                  <a:pt x="186" y="78"/>
                  <a:pt x="187" y="78"/>
                  <a:pt x="188" y="77"/>
                </a:cubicBezTo>
                <a:cubicBezTo>
                  <a:pt x="189" y="76"/>
                  <a:pt x="189" y="76"/>
                  <a:pt x="187" y="76"/>
                </a:cubicBezTo>
                <a:close/>
                <a:moveTo>
                  <a:pt x="186" y="75"/>
                </a:moveTo>
                <a:cubicBezTo>
                  <a:pt x="185" y="76"/>
                  <a:pt x="184" y="77"/>
                  <a:pt x="184" y="77"/>
                </a:cubicBezTo>
                <a:cubicBezTo>
                  <a:pt x="183" y="78"/>
                  <a:pt x="188" y="76"/>
                  <a:pt x="188" y="75"/>
                </a:cubicBezTo>
                <a:cubicBezTo>
                  <a:pt x="186" y="76"/>
                  <a:pt x="187" y="75"/>
                  <a:pt x="186" y="75"/>
                </a:cubicBezTo>
                <a:close/>
                <a:moveTo>
                  <a:pt x="186" y="95"/>
                </a:moveTo>
                <a:cubicBezTo>
                  <a:pt x="187" y="94"/>
                  <a:pt x="186" y="95"/>
                  <a:pt x="186" y="95"/>
                </a:cubicBezTo>
                <a:cubicBezTo>
                  <a:pt x="191" y="92"/>
                  <a:pt x="191" y="92"/>
                  <a:pt x="191" y="92"/>
                </a:cubicBezTo>
                <a:cubicBezTo>
                  <a:pt x="192" y="92"/>
                  <a:pt x="191" y="93"/>
                  <a:pt x="193" y="92"/>
                </a:cubicBezTo>
                <a:cubicBezTo>
                  <a:pt x="192" y="92"/>
                  <a:pt x="195" y="91"/>
                  <a:pt x="195" y="90"/>
                </a:cubicBezTo>
                <a:cubicBezTo>
                  <a:pt x="194" y="91"/>
                  <a:pt x="193" y="90"/>
                  <a:pt x="192" y="91"/>
                </a:cubicBezTo>
                <a:cubicBezTo>
                  <a:pt x="190" y="93"/>
                  <a:pt x="187" y="94"/>
                  <a:pt x="186" y="95"/>
                </a:cubicBezTo>
                <a:close/>
                <a:moveTo>
                  <a:pt x="178" y="81"/>
                </a:moveTo>
                <a:cubicBezTo>
                  <a:pt x="176" y="83"/>
                  <a:pt x="179" y="82"/>
                  <a:pt x="180" y="81"/>
                </a:cubicBezTo>
                <a:cubicBezTo>
                  <a:pt x="181" y="80"/>
                  <a:pt x="183" y="79"/>
                  <a:pt x="183" y="79"/>
                </a:cubicBezTo>
                <a:cubicBezTo>
                  <a:pt x="180" y="81"/>
                  <a:pt x="183" y="78"/>
                  <a:pt x="178" y="81"/>
                </a:cubicBezTo>
                <a:close/>
                <a:moveTo>
                  <a:pt x="182" y="80"/>
                </a:moveTo>
                <a:cubicBezTo>
                  <a:pt x="182" y="81"/>
                  <a:pt x="178" y="83"/>
                  <a:pt x="179" y="83"/>
                </a:cubicBezTo>
                <a:cubicBezTo>
                  <a:pt x="181" y="82"/>
                  <a:pt x="182" y="82"/>
                  <a:pt x="183" y="81"/>
                </a:cubicBezTo>
                <a:cubicBezTo>
                  <a:pt x="180" y="82"/>
                  <a:pt x="186" y="79"/>
                  <a:pt x="182" y="80"/>
                </a:cubicBezTo>
                <a:close/>
                <a:moveTo>
                  <a:pt x="182" y="82"/>
                </a:moveTo>
                <a:cubicBezTo>
                  <a:pt x="180" y="84"/>
                  <a:pt x="178" y="86"/>
                  <a:pt x="180" y="86"/>
                </a:cubicBezTo>
                <a:cubicBezTo>
                  <a:pt x="180" y="85"/>
                  <a:pt x="183" y="83"/>
                  <a:pt x="181" y="85"/>
                </a:cubicBezTo>
                <a:cubicBezTo>
                  <a:pt x="186" y="82"/>
                  <a:pt x="180" y="85"/>
                  <a:pt x="183" y="82"/>
                </a:cubicBezTo>
                <a:cubicBezTo>
                  <a:pt x="182" y="82"/>
                  <a:pt x="182" y="83"/>
                  <a:pt x="182" y="82"/>
                </a:cubicBezTo>
                <a:close/>
                <a:moveTo>
                  <a:pt x="165" y="91"/>
                </a:moveTo>
                <a:cubicBezTo>
                  <a:pt x="163" y="92"/>
                  <a:pt x="163" y="92"/>
                  <a:pt x="163" y="93"/>
                </a:cubicBezTo>
                <a:cubicBezTo>
                  <a:pt x="163" y="92"/>
                  <a:pt x="159" y="95"/>
                  <a:pt x="158" y="95"/>
                </a:cubicBezTo>
                <a:cubicBezTo>
                  <a:pt x="159" y="96"/>
                  <a:pt x="163" y="93"/>
                  <a:pt x="166" y="91"/>
                </a:cubicBezTo>
                <a:cubicBezTo>
                  <a:pt x="165" y="91"/>
                  <a:pt x="167" y="90"/>
                  <a:pt x="165" y="91"/>
                </a:cubicBezTo>
                <a:close/>
                <a:moveTo>
                  <a:pt x="167" y="91"/>
                </a:moveTo>
                <a:cubicBezTo>
                  <a:pt x="169" y="90"/>
                  <a:pt x="169" y="90"/>
                  <a:pt x="171" y="90"/>
                </a:cubicBezTo>
                <a:cubicBezTo>
                  <a:pt x="171" y="88"/>
                  <a:pt x="176" y="85"/>
                  <a:pt x="178" y="83"/>
                </a:cubicBezTo>
                <a:cubicBezTo>
                  <a:pt x="176" y="84"/>
                  <a:pt x="176" y="82"/>
                  <a:pt x="174" y="84"/>
                </a:cubicBezTo>
                <a:cubicBezTo>
                  <a:pt x="175" y="85"/>
                  <a:pt x="170" y="87"/>
                  <a:pt x="170" y="88"/>
                </a:cubicBezTo>
                <a:cubicBezTo>
                  <a:pt x="169" y="88"/>
                  <a:pt x="169" y="88"/>
                  <a:pt x="169" y="87"/>
                </a:cubicBezTo>
                <a:cubicBezTo>
                  <a:pt x="166" y="90"/>
                  <a:pt x="167" y="90"/>
                  <a:pt x="167" y="91"/>
                </a:cubicBezTo>
                <a:close/>
                <a:moveTo>
                  <a:pt x="173" y="93"/>
                </a:moveTo>
                <a:cubicBezTo>
                  <a:pt x="174" y="92"/>
                  <a:pt x="173" y="94"/>
                  <a:pt x="176" y="92"/>
                </a:cubicBezTo>
                <a:cubicBezTo>
                  <a:pt x="176" y="91"/>
                  <a:pt x="175" y="92"/>
                  <a:pt x="176" y="91"/>
                </a:cubicBezTo>
                <a:cubicBezTo>
                  <a:pt x="174" y="92"/>
                  <a:pt x="173" y="92"/>
                  <a:pt x="173" y="93"/>
                </a:cubicBezTo>
                <a:close/>
                <a:moveTo>
                  <a:pt x="174" y="104"/>
                </a:moveTo>
                <a:cubicBezTo>
                  <a:pt x="174" y="105"/>
                  <a:pt x="181" y="100"/>
                  <a:pt x="180" y="100"/>
                </a:cubicBezTo>
                <a:cubicBezTo>
                  <a:pt x="177" y="102"/>
                  <a:pt x="177" y="103"/>
                  <a:pt x="174" y="104"/>
                </a:cubicBezTo>
                <a:close/>
                <a:moveTo>
                  <a:pt x="164" y="99"/>
                </a:moveTo>
                <a:cubicBezTo>
                  <a:pt x="166" y="98"/>
                  <a:pt x="169" y="96"/>
                  <a:pt x="170" y="95"/>
                </a:cubicBezTo>
                <a:cubicBezTo>
                  <a:pt x="167" y="97"/>
                  <a:pt x="165" y="97"/>
                  <a:pt x="164" y="99"/>
                </a:cubicBezTo>
                <a:close/>
                <a:moveTo>
                  <a:pt x="159" y="99"/>
                </a:moveTo>
                <a:cubicBezTo>
                  <a:pt x="159" y="100"/>
                  <a:pt x="158" y="100"/>
                  <a:pt x="158" y="100"/>
                </a:cubicBezTo>
                <a:cubicBezTo>
                  <a:pt x="160" y="99"/>
                  <a:pt x="160" y="98"/>
                  <a:pt x="161" y="97"/>
                </a:cubicBezTo>
                <a:cubicBezTo>
                  <a:pt x="161" y="97"/>
                  <a:pt x="161" y="98"/>
                  <a:pt x="162" y="97"/>
                </a:cubicBezTo>
                <a:cubicBezTo>
                  <a:pt x="163" y="96"/>
                  <a:pt x="162" y="97"/>
                  <a:pt x="162" y="97"/>
                </a:cubicBezTo>
                <a:cubicBezTo>
                  <a:pt x="158" y="99"/>
                  <a:pt x="158" y="99"/>
                  <a:pt x="158" y="99"/>
                </a:cubicBezTo>
                <a:cubicBezTo>
                  <a:pt x="158" y="100"/>
                  <a:pt x="157" y="102"/>
                  <a:pt x="159" y="99"/>
                </a:cubicBezTo>
                <a:close/>
                <a:moveTo>
                  <a:pt x="153" y="99"/>
                </a:moveTo>
                <a:cubicBezTo>
                  <a:pt x="153" y="99"/>
                  <a:pt x="152" y="100"/>
                  <a:pt x="153" y="101"/>
                </a:cubicBezTo>
                <a:cubicBezTo>
                  <a:pt x="151" y="101"/>
                  <a:pt x="149" y="103"/>
                  <a:pt x="150" y="103"/>
                </a:cubicBezTo>
                <a:cubicBezTo>
                  <a:pt x="154" y="100"/>
                  <a:pt x="153" y="100"/>
                  <a:pt x="156" y="98"/>
                </a:cubicBezTo>
                <a:cubicBezTo>
                  <a:pt x="155" y="98"/>
                  <a:pt x="155" y="98"/>
                  <a:pt x="154" y="98"/>
                </a:cubicBezTo>
                <a:cubicBezTo>
                  <a:pt x="154" y="100"/>
                  <a:pt x="154" y="98"/>
                  <a:pt x="153" y="99"/>
                </a:cubicBezTo>
                <a:close/>
                <a:moveTo>
                  <a:pt x="160" y="120"/>
                </a:moveTo>
                <a:cubicBezTo>
                  <a:pt x="160" y="120"/>
                  <a:pt x="160" y="121"/>
                  <a:pt x="161" y="120"/>
                </a:cubicBezTo>
                <a:cubicBezTo>
                  <a:pt x="162" y="119"/>
                  <a:pt x="165" y="116"/>
                  <a:pt x="163" y="117"/>
                </a:cubicBezTo>
                <a:cubicBezTo>
                  <a:pt x="163" y="117"/>
                  <a:pt x="162" y="119"/>
                  <a:pt x="160" y="120"/>
                </a:cubicBezTo>
                <a:close/>
                <a:moveTo>
                  <a:pt x="150" y="106"/>
                </a:moveTo>
                <a:cubicBezTo>
                  <a:pt x="148" y="108"/>
                  <a:pt x="154" y="103"/>
                  <a:pt x="151" y="106"/>
                </a:cubicBezTo>
                <a:cubicBezTo>
                  <a:pt x="154" y="104"/>
                  <a:pt x="154" y="104"/>
                  <a:pt x="154" y="104"/>
                </a:cubicBezTo>
                <a:cubicBezTo>
                  <a:pt x="154" y="103"/>
                  <a:pt x="153" y="104"/>
                  <a:pt x="154" y="103"/>
                </a:cubicBezTo>
                <a:cubicBezTo>
                  <a:pt x="151" y="105"/>
                  <a:pt x="151" y="105"/>
                  <a:pt x="150" y="106"/>
                </a:cubicBezTo>
                <a:close/>
                <a:moveTo>
                  <a:pt x="146" y="105"/>
                </a:moveTo>
                <a:cubicBezTo>
                  <a:pt x="142" y="108"/>
                  <a:pt x="147" y="106"/>
                  <a:pt x="145" y="108"/>
                </a:cubicBezTo>
                <a:cubicBezTo>
                  <a:pt x="147" y="106"/>
                  <a:pt x="146" y="106"/>
                  <a:pt x="149" y="104"/>
                </a:cubicBezTo>
                <a:cubicBezTo>
                  <a:pt x="148" y="104"/>
                  <a:pt x="149" y="103"/>
                  <a:pt x="149" y="103"/>
                </a:cubicBezTo>
                <a:cubicBezTo>
                  <a:pt x="145" y="105"/>
                  <a:pt x="149" y="103"/>
                  <a:pt x="146" y="106"/>
                </a:cubicBezTo>
                <a:cubicBezTo>
                  <a:pt x="146" y="105"/>
                  <a:pt x="147" y="104"/>
                  <a:pt x="146" y="105"/>
                </a:cubicBezTo>
                <a:close/>
                <a:moveTo>
                  <a:pt x="153" y="120"/>
                </a:moveTo>
                <a:cubicBezTo>
                  <a:pt x="156" y="118"/>
                  <a:pt x="154" y="119"/>
                  <a:pt x="157" y="116"/>
                </a:cubicBezTo>
                <a:cubicBezTo>
                  <a:pt x="156" y="117"/>
                  <a:pt x="154" y="118"/>
                  <a:pt x="152" y="119"/>
                </a:cubicBezTo>
                <a:cubicBezTo>
                  <a:pt x="154" y="119"/>
                  <a:pt x="151" y="121"/>
                  <a:pt x="149" y="122"/>
                </a:cubicBezTo>
                <a:cubicBezTo>
                  <a:pt x="148" y="124"/>
                  <a:pt x="152" y="120"/>
                  <a:pt x="151" y="122"/>
                </a:cubicBezTo>
                <a:cubicBezTo>
                  <a:pt x="153" y="120"/>
                  <a:pt x="153" y="119"/>
                  <a:pt x="154" y="119"/>
                </a:cubicBezTo>
                <a:cubicBezTo>
                  <a:pt x="154" y="119"/>
                  <a:pt x="153" y="120"/>
                  <a:pt x="153" y="120"/>
                </a:cubicBezTo>
                <a:close/>
                <a:moveTo>
                  <a:pt x="136" y="117"/>
                </a:moveTo>
                <a:cubicBezTo>
                  <a:pt x="139" y="115"/>
                  <a:pt x="135" y="118"/>
                  <a:pt x="135" y="118"/>
                </a:cubicBezTo>
                <a:cubicBezTo>
                  <a:pt x="138" y="116"/>
                  <a:pt x="140" y="115"/>
                  <a:pt x="142" y="113"/>
                </a:cubicBezTo>
                <a:cubicBezTo>
                  <a:pt x="142" y="112"/>
                  <a:pt x="147" y="109"/>
                  <a:pt x="148" y="107"/>
                </a:cubicBezTo>
                <a:cubicBezTo>
                  <a:pt x="147" y="108"/>
                  <a:pt x="146" y="108"/>
                  <a:pt x="146" y="108"/>
                </a:cubicBezTo>
                <a:cubicBezTo>
                  <a:pt x="144" y="109"/>
                  <a:pt x="144" y="110"/>
                  <a:pt x="142" y="111"/>
                </a:cubicBezTo>
                <a:cubicBezTo>
                  <a:pt x="141" y="113"/>
                  <a:pt x="142" y="113"/>
                  <a:pt x="141" y="113"/>
                </a:cubicBezTo>
                <a:cubicBezTo>
                  <a:pt x="140" y="113"/>
                  <a:pt x="136" y="116"/>
                  <a:pt x="136" y="117"/>
                </a:cubicBezTo>
                <a:close/>
                <a:moveTo>
                  <a:pt x="153" y="123"/>
                </a:moveTo>
                <a:cubicBezTo>
                  <a:pt x="154" y="123"/>
                  <a:pt x="157" y="120"/>
                  <a:pt x="156" y="120"/>
                </a:cubicBezTo>
                <a:cubicBezTo>
                  <a:pt x="155" y="121"/>
                  <a:pt x="152" y="123"/>
                  <a:pt x="153" y="123"/>
                </a:cubicBezTo>
                <a:close/>
                <a:moveTo>
                  <a:pt x="137" y="109"/>
                </a:moveTo>
                <a:cubicBezTo>
                  <a:pt x="139" y="108"/>
                  <a:pt x="141" y="106"/>
                  <a:pt x="141" y="106"/>
                </a:cubicBezTo>
                <a:cubicBezTo>
                  <a:pt x="139" y="107"/>
                  <a:pt x="137" y="109"/>
                  <a:pt x="137" y="109"/>
                </a:cubicBezTo>
                <a:close/>
                <a:moveTo>
                  <a:pt x="136" y="114"/>
                </a:moveTo>
                <a:cubicBezTo>
                  <a:pt x="138" y="114"/>
                  <a:pt x="137" y="113"/>
                  <a:pt x="137" y="115"/>
                </a:cubicBezTo>
                <a:cubicBezTo>
                  <a:pt x="138" y="114"/>
                  <a:pt x="138" y="113"/>
                  <a:pt x="141" y="111"/>
                </a:cubicBezTo>
                <a:cubicBezTo>
                  <a:pt x="142" y="110"/>
                  <a:pt x="141" y="111"/>
                  <a:pt x="140" y="111"/>
                </a:cubicBezTo>
                <a:cubicBezTo>
                  <a:pt x="141" y="110"/>
                  <a:pt x="142" y="110"/>
                  <a:pt x="143" y="109"/>
                </a:cubicBezTo>
                <a:cubicBezTo>
                  <a:pt x="143" y="109"/>
                  <a:pt x="144" y="108"/>
                  <a:pt x="143" y="108"/>
                </a:cubicBezTo>
                <a:cubicBezTo>
                  <a:pt x="141" y="111"/>
                  <a:pt x="139" y="111"/>
                  <a:pt x="136" y="114"/>
                </a:cubicBezTo>
                <a:close/>
                <a:moveTo>
                  <a:pt x="142" y="117"/>
                </a:moveTo>
                <a:cubicBezTo>
                  <a:pt x="140" y="118"/>
                  <a:pt x="142" y="116"/>
                  <a:pt x="144" y="115"/>
                </a:cubicBezTo>
                <a:cubicBezTo>
                  <a:pt x="144" y="114"/>
                  <a:pt x="142" y="115"/>
                  <a:pt x="141" y="116"/>
                </a:cubicBezTo>
                <a:cubicBezTo>
                  <a:pt x="141" y="116"/>
                  <a:pt x="141" y="117"/>
                  <a:pt x="140" y="117"/>
                </a:cubicBezTo>
                <a:cubicBezTo>
                  <a:pt x="137" y="118"/>
                  <a:pt x="139" y="119"/>
                  <a:pt x="136" y="120"/>
                </a:cubicBezTo>
                <a:cubicBezTo>
                  <a:pt x="136" y="121"/>
                  <a:pt x="133" y="123"/>
                  <a:pt x="132" y="124"/>
                </a:cubicBezTo>
                <a:cubicBezTo>
                  <a:pt x="133" y="124"/>
                  <a:pt x="131" y="125"/>
                  <a:pt x="131" y="126"/>
                </a:cubicBezTo>
                <a:cubicBezTo>
                  <a:pt x="133" y="124"/>
                  <a:pt x="135" y="122"/>
                  <a:pt x="134" y="124"/>
                </a:cubicBezTo>
                <a:cubicBezTo>
                  <a:pt x="135" y="124"/>
                  <a:pt x="139" y="121"/>
                  <a:pt x="138" y="121"/>
                </a:cubicBezTo>
                <a:cubicBezTo>
                  <a:pt x="137" y="121"/>
                  <a:pt x="135" y="124"/>
                  <a:pt x="135" y="123"/>
                </a:cubicBezTo>
                <a:cubicBezTo>
                  <a:pt x="136" y="122"/>
                  <a:pt x="135" y="122"/>
                  <a:pt x="137" y="121"/>
                </a:cubicBezTo>
                <a:cubicBezTo>
                  <a:pt x="139" y="119"/>
                  <a:pt x="142" y="117"/>
                  <a:pt x="142" y="117"/>
                </a:cubicBezTo>
                <a:close/>
                <a:moveTo>
                  <a:pt x="143" y="118"/>
                </a:moveTo>
                <a:cubicBezTo>
                  <a:pt x="141" y="119"/>
                  <a:pt x="141" y="119"/>
                  <a:pt x="141" y="119"/>
                </a:cubicBezTo>
                <a:cubicBezTo>
                  <a:pt x="140" y="120"/>
                  <a:pt x="140" y="120"/>
                  <a:pt x="141" y="121"/>
                </a:cubicBezTo>
                <a:cubicBezTo>
                  <a:pt x="143" y="119"/>
                  <a:pt x="142" y="119"/>
                  <a:pt x="143" y="118"/>
                </a:cubicBezTo>
                <a:cubicBezTo>
                  <a:pt x="143" y="119"/>
                  <a:pt x="144" y="118"/>
                  <a:pt x="145" y="117"/>
                </a:cubicBezTo>
                <a:cubicBezTo>
                  <a:pt x="143" y="118"/>
                  <a:pt x="144" y="117"/>
                  <a:pt x="143" y="118"/>
                </a:cubicBezTo>
                <a:close/>
                <a:moveTo>
                  <a:pt x="146" y="128"/>
                </a:moveTo>
                <a:cubicBezTo>
                  <a:pt x="147" y="128"/>
                  <a:pt x="145" y="129"/>
                  <a:pt x="145" y="130"/>
                </a:cubicBezTo>
                <a:cubicBezTo>
                  <a:pt x="146" y="129"/>
                  <a:pt x="146" y="129"/>
                  <a:pt x="148" y="128"/>
                </a:cubicBezTo>
                <a:cubicBezTo>
                  <a:pt x="147" y="128"/>
                  <a:pt x="147" y="127"/>
                  <a:pt x="148" y="127"/>
                </a:cubicBezTo>
                <a:cubicBezTo>
                  <a:pt x="147" y="127"/>
                  <a:pt x="146" y="128"/>
                  <a:pt x="146" y="128"/>
                </a:cubicBezTo>
                <a:close/>
                <a:moveTo>
                  <a:pt x="133" y="117"/>
                </a:moveTo>
                <a:cubicBezTo>
                  <a:pt x="133" y="118"/>
                  <a:pt x="134" y="117"/>
                  <a:pt x="135" y="117"/>
                </a:cubicBezTo>
                <a:cubicBezTo>
                  <a:pt x="136" y="116"/>
                  <a:pt x="137" y="115"/>
                  <a:pt x="137" y="115"/>
                </a:cubicBezTo>
                <a:cubicBezTo>
                  <a:pt x="136" y="116"/>
                  <a:pt x="135" y="115"/>
                  <a:pt x="133" y="117"/>
                </a:cubicBezTo>
                <a:close/>
                <a:moveTo>
                  <a:pt x="144" y="129"/>
                </a:moveTo>
                <a:cubicBezTo>
                  <a:pt x="143" y="129"/>
                  <a:pt x="141" y="129"/>
                  <a:pt x="139" y="132"/>
                </a:cubicBezTo>
                <a:cubicBezTo>
                  <a:pt x="139" y="133"/>
                  <a:pt x="145" y="129"/>
                  <a:pt x="146" y="127"/>
                </a:cubicBezTo>
                <a:cubicBezTo>
                  <a:pt x="145" y="128"/>
                  <a:pt x="144" y="128"/>
                  <a:pt x="144" y="129"/>
                </a:cubicBezTo>
                <a:close/>
                <a:moveTo>
                  <a:pt x="133" y="117"/>
                </a:moveTo>
                <a:cubicBezTo>
                  <a:pt x="132" y="118"/>
                  <a:pt x="132" y="117"/>
                  <a:pt x="131" y="118"/>
                </a:cubicBezTo>
                <a:cubicBezTo>
                  <a:pt x="131" y="119"/>
                  <a:pt x="133" y="117"/>
                  <a:pt x="135" y="116"/>
                </a:cubicBezTo>
                <a:cubicBezTo>
                  <a:pt x="134" y="116"/>
                  <a:pt x="136" y="114"/>
                  <a:pt x="134" y="115"/>
                </a:cubicBezTo>
                <a:cubicBezTo>
                  <a:pt x="134" y="116"/>
                  <a:pt x="134" y="116"/>
                  <a:pt x="133" y="117"/>
                </a:cubicBezTo>
                <a:close/>
                <a:moveTo>
                  <a:pt x="138" y="122"/>
                </a:moveTo>
                <a:cubicBezTo>
                  <a:pt x="137" y="123"/>
                  <a:pt x="137" y="123"/>
                  <a:pt x="139" y="122"/>
                </a:cubicBezTo>
                <a:cubicBezTo>
                  <a:pt x="140" y="121"/>
                  <a:pt x="140" y="120"/>
                  <a:pt x="138" y="122"/>
                </a:cubicBezTo>
                <a:close/>
                <a:moveTo>
                  <a:pt x="139" y="137"/>
                </a:moveTo>
                <a:cubicBezTo>
                  <a:pt x="141" y="135"/>
                  <a:pt x="141" y="137"/>
                  <a:pt x="139" y="138"/>
                </a:cubicBezTo>
                <a:cubicBezTo>
                  <a:pt x="140" y="137"/>
                  <a:pt x="141" y="137"/>
                  <a:pt x="142" y="136"/>
                </a:cubicBezTo>
                <a:cubicBezTo>
                  <a:pt x="142" y="135"/>
                  <a:pt x="142" y="135"/>
                  <a:pt x="142" y="135"/>
                </a:cubicBezTo>
                <a:cubicBezTo>
                  <a:pt x="142" y="135"/>
                  <a:pt x="143" y="134"/>
                  <a:pt x="144" y="134"/>
                </a:cubicBezTo>
                <a:cubicBezTo>
                  <a:pt x="142" y="136"/>
                  <a:pt x="138" y="139"/>
                  <a:pt x="138" y="140"/>
                </a:cubicBezTo>
                <a:cubicBezTo>
                  <a:pt x="138" y="140"/>
                  <a:pt x="137" y="141"/>
                  <a:pt x="136" y="141"/>
                </a:cubicBezTo>
                <a:cubicBezTo>
                  <a:pt x="138" y="140"/>
                  <a:pt x="138" y="139"/>
                  <a:pt x="139" y="138"/>
                </a:cubicBezTo>
                <a:cubicBezTo>
                  <a:pt x="139" y="137"/>
                  <a:pt x="136" y="138"/>
                  <a:pt x="133" y="141"/>
                </a:cubicBezTo>
                <a:cubicBezTo>
                  <a:pt x="134" y="141"/>
                  <a:pt x="136" y="139"/>
                  <a:pt x="137" y="139"/>
                </a:cubicBezTo>
                <a:cubicBezTo>
                  <a:pt x="137" y="139"/>
                  <a:pt x="138" y="139"/>
                  <a:pt x="138" y="139"/>
                </a:cubicBezTo>
                <a:cubicBezTo>
                  <a:pt x="135" y="142"/>
                  <a:pt x="132" y="145"/>
                  <a:pt x="132" y="146"/>
                </a:cubicBezTo>
                <a:cubicBezTo>
                  <a:pt x="133" y="145"/>
                  <a:pt x="135" y="144"/>
                  <a:pt x="135" y="143"/>
                </a:cubicBezTo>
                <a:cubicBezTo>
                  <a:pt x="134" y="144"/>
                  <a:pt x="134" y="144"/>
                  <a:pt x="134" y="144"/>
                </a:cubicBezTo>
                <a:cubicBezTo>
                  <a:pt x="135" y="144"/>
                  <a:pt x="136" y="142"/>
                  <a:pt x="136" y="142"/>
                </a:cubicBezTo>
                <a:cubicBezTo>
                  <a:pt x="137" y="142"/>
                  <a:pt x="134" y="145"/>
                  <a:pt x="137" y="143"/>
                </a:cubicBezTo>
                <a:cubicBezTo>
                  <a:pt x="136" y="142"/>
                  <a:pt x="139" y="141"/>
                  <a:pt x="140" y="141"/>
                </a:cubicBezTo>
                <a:cubicBezTo>
                  <a:pt x="139" y="140"/>
                  <a:pt x="141" y="139"/>
                  <a:pt x="141" y="139"/>
                </a:cubicBezTo>
                <a:cubicBezTo>
                  <a:pt x="140" y="139"/>
                  <a:pt x="140" y="139"/>
                  <a:pt x="141" y="138"/>
                </a:cubicBezTo>
                <a:cubicBezTo>
                  <a:pt x="144" y="136"/>
                  <a:pt x="146" y="134"/>
                  <a:pt x="148" y="133"/>
                </a:cubicBezTo>
                <a:cubicBezTo>
                  <a:pt x="147" y="133"/>
                  <a:pt x="143" y="135"/>
                  <a:pt x="146" y="132"/>
                </a:cubicBezTo>
                <a:cubicBezTo>
                  <a:pt x="143" y="133"/>
                  <a:pt x="141" y="134"/>
                  <a:pt x="139" y="137"/>
                </a:cubicBezTo>
                <a:close/>
                <a:moveTo>
                  <a:pt x="142" y="131"/>
                </a:moveTo>
                <a:cubicBezTo>
                  <a:pt x="142" y="131"/>
                  <a:pt x="143" y="132"/>
                  <a:pt x="144" y="130"/>
                </a:cubicBezTo>
                <a:cubicBezTo>
                  <a:pt x="144" y="130"/>
                  <a:pt x="144" y="130"/>
                  <a:pt x="144" y="129"/>
                </a:cubicBezTo>
                <a:cubicBezTo>
                  <a:pt x="144" y="130"/>
                  <a:pt x="143" y="130"/>
                  <a:pt x="142" y="131"/>
                </a:cubicBezTo>
                <a:close/>
                <a:moveTo>
                  <a:pt x="142" y="143"/>
                </a:moveTo>
                <a:cubicBezTo>
                  <a:pt x="142" y="143"/>
                  <a:pt x="145" y="140"/>
                  <a:pt x="145" y="142"/>
                </a:cubicBezTo>
                <a:cubicBezTo>
                  <a:pt x="147" y="140"/>
                  <a:pt x="149" y="139"/>
                  <a:pt x="150" y="138"/>
                </a:cubicBezTo>
                <a:cubicBezTo>
                  <a:pt x="148" y="139"/>
                  <a:pt x="147" y="140"/>
                  <a:pt x="146" y="140"/>
                </a:cubicBezTo>
                <a:cubicBezTo>
                  <a:pt x="147" y="139"/>
                  <a:pt x="147" y="139"/>
                  <a:pt x="148" y="138"/>
                </a:cubicBezTo>
                <a:cubicBezTo>
                  <a:pt x="147" y="139"/>
                  <a:pt x="150" y="137"/>
                  <a:pt x="150" y="137"/>
                </a:cubicBezTo>
                <a:cubicBezTo>
                  <a:pt x="148" y="138"/>
                  <a:pt x="142" y="142"/>
                  <a:pt x="142" y="143"/>
                </a:cubicBezTo>
                <a:close/>
                <a:moveTo>
                  <a:pt x="125" y="125"/>
                </a:moveTo>
                <a:cubicBezTo>
                  <a:pt x="126" y="125"/>
                  <a:pt x="128" y="123"/>
                  <a:pt x="128" y="124"/>
                </a:cubicBezTo>
                <a:cubicBezTo>
                  <a:pt x="126" y="126"/>
                  <a:pt x="124" y="127"/>
                  <a:pt x="124" y="128"/>
                </a:cubicBezTo>
                <a:cubicBezTo>
                  <a:pt x="129" y="124"/>
                  <a:pt x="129" y="124"/>
                  <a:pt x="129" y="124"/>
                </a:cubicBezTo>
                <a:cubicBezTo>
                  <a:pt x="128" y="123"/>
                  <a:pt x="132" y="121"/>
                  <a:pt x="131" y="120"/>
                </a:cubicBezTo>
                <a:cubicBezTo>
                  <a:pt x="129" y="122"/>
                  <a:pt x="127" y="123"/>
                  <a:pt x="125" y="125"/>
                </a:cubicBezTo>
                <a:close/>
                <a:moveTo>
                  <a:pt x="131" y="122"/>
                </a:moveTo>
                <a:cubicBezTo>
                  <a:pt x="132" y="122"/>
                  <a:pt x="131" y="122"/>
                  <a:pt x="131" y="123"/>
                </a:cubicBezTo>
                <a:cubicBezTo>
                  <a:pt x="132" y="122"/>
                  <a:pt x="132" y="121"/>
                  <a:pt x="133" y="120"/>
                </a:cubicBezTo>
                <a:cubicBezTo>
                  <a:pt x="134" y="120"/>
                  <a:pt x="134" y="120"/>
                  <a:pt x="134" y="120"/>
                </a:cubicBezTo>
                <a:cubicBezTo>
                  <a:pt x="133" y="120"/>
                  <a:pt x="135" y="117"/>
                  <a:pt x="131" y="119"/>
                </a:cubicBezTo>
                <a:cubicBezTo>
                  <a:pt x="131" y="120"/>
                  <a:pt x="134" y="119"/>
                  <a:pt x="131" y="122"/>
                </a:cubicBezTo>
                <a:close/>
                <a:moveTo>
                  <a:pt x="139" y="130"/>
                </a:moveTo>
                <a:cubicBezTo>
                  <a:pt x="138" y="132"/>
                  <a:pt x="142" y="129"/>
                  <a:pt x="142" y="129"/>
                </a:cubicBezTo>
                <a:lnTo>
                  <a:pt x="139" y="130"/>
                </a:lnTo>
                <a:close/>
                <a:moveTo>
                  <a:pt x="133" y="129"/>
                </a:moveTo>
                <a:cubicBezTo>
                  <a:pt x="135" y="127"/>
                  <a:pt x="136" y="126"/>
                  <a:pt x="135" y="126"/>
                </a:cubicBezTo>
                <a:cubicBezTo>
                  <a:pt x="133" y="128"/>
                  <a:pt x="132" y="129"/>
                  <a:pt x="133" y="129"/>
                </a:cubicBezTo>
                <a:close/>
                <a:moveTo>
                  <a:pt x="129" y="121"/>
                </a:moveTo>
                <a:cubicBezTo>
                  <a:pt x="128" y="120"/>
                  <a:pt x="126" y="121"/>
                  <a:pt x="124" y="124"/>
                </a:cubicBezTo>
                <a:cubicBezTo>
                  <a:pt x="125" y="123"/>
                  <a:pt x="125" y="123"/>
                  <a:pt x="124" y="124"/>
                </a:cubicBezTo>
                <a:cubicBezTo>
                  <a:pt x="123" y="124"/>
                  <a:pt x="121" y="127"/>
                  <a:pt x="120" y="128"/>
                </a:cubicBezTo>
                <a:cubicBezTo>
                  <a:pt x="121" y="128"/>
                  <a:pt x="121" y="128"/>
                  <a:pt x="120" y="130"/>
                </a:cubicBezTo>
                <a:cubicBezTo>
                  <a:pt x="121" y="129"/>
                  <a:pt x="121" y="129"/>
                  <a:pt x="121" y="129"/>
                </a:cubicBezTo>
                <a:cubicBezTo>
                  <a:pt x="125" y="126"/>
                  <a:pt x="124" y="125"/>
                  <a:pt x="128" y="123"/>
                </a:cubicBezTo>
                <a:cubicBezTo>
                  <a:pt x="127" y="122"/>
                  <a:pt x="126" y="123"/>
                  <a:pt x="129" y="121"/>
                </a:cubicBezTo>
                <a:close/>
                <a:moveTo>
                  <a:pt x="129" y="131"/>
                </a:moveTo>
                <a:cubicBezTo>
                  <a:pt x="130" y="130"/>
                  <a:pt x="133" y="127"/>
                  <a:pt x="134" y="126"/>
                </a:cubicBezTo>
                <a:cubicBezTo>
                  <a:pt x="131" y="128"/>
                  <a:pt x="130" y="130"/>
                  <a:pt x="129" y="131"/>
                </a:cubicBezTo>
                <a:close/>
                <a:moveTo>
                  <a:pt x="133" y="136"/>
                </a:moveTo>
                <a:cubicBezTo>
                  <a:pt x="135" y="136"/>
                  <a:pt x="137" y="136"/>
                  <a:pt x="139" y="133"/>
                </a:cubicBezTo>
                <a:cubicBezTo>
                  <a:pt x="136" y="135"/>
                  <a:pt x="136" y="134"/>
                  <a:pt x="133" y="136"/>
                </a:cubicBezTo>
                <a:close/>
                <a:moveTo>
                  <a:pt x="124" y="131"/>
                </a:moveTo>
                <a:cubicBezTo>
                  <a:pt x="125" y="131"/>
                  <a:pt x="125" y="131"/>
                  <a:pt x="124" y="132"/>
                </a:cubicBezTo>
                <a:cubicBezTo>
                  <a:pt x="126" y="131"/>
                  <a:pt x="131" y="127"/>
                  <a:pt x="128" y="128"/>
                </a:cubicBezTo>
                <a:cubicBezTo>
                  <a:pt x="128" y="129"/>
                  <a:pt x="126" y="130"/>
                  <a:pt x="124" y="131"/>
                </a:cubicBezTo>
                <a:close/>
                <a:moveTo>
                  <a:pt x="121" y="127"/>
                </a:moveTo>
                <a:cubicBezTo>
                  <a:pt x="121" y="126"/>
                  <a:pt x="121" y="125"/>
                  <a:pt x="123" y="124"/>
                </a:cubicBezTo>
                <a:cubicBezTo>
                  <a:pt x="120" y="126"/>
                  <a:pt x="117" y="127"/>
                  <a:pt x="117" y="128"/>
                </a:cubicBezTo>
                <a:cubicBezTo>
                  <a:pt x="118" y="128"/>
                  <a:pt x="120" y="126"/>
                  <a:pt x="121" y="126"/>
                </a:cubicBezTo>
                <a:cubicBezTo>
                  <a:pt x="120" y="126"/>
                  <a:pt x="119" y="128"/>
                  <a:pt x="121" y="127"/>
                </a:cubicBezTo>
                <a:close/>
                <a:moveTo>
                  <a:pt x="120" y="131"/>
                </a:moveTo>
                <a:cubicBezTo>
                  <a:pt x="121" y="131"/>
                  <a:pt x="122" y="131"/>
                  <a:pt x="124" y="129"/>
                </a:cubicBezTo>
                <a:cubicBezTo>
                  <a:pt x="124" y="128"/>
                  <a:pt x="121" y="130"/>
                  <a:pt x="120" y="131"/>
                </a:cubicBezTo>
                <a:close/>
                <a:moveTo>
                  <a:pt x="119" y="140"/>
                </a:moveTo>
                <a:cubicBezTo>
                  <a:pt x="121" y="139"/>
                  <a:pt x="122" y="137"/>
                  <a:pt x="124" y="135"/>
                </a:cubicBezTo>
                <a:cubicBezTo>
                  <a:pt x="124" y="134"/>
                  <a:pt x="124" y="134"/>
                  <a:pt x="124" y="134"/>
                </a:cubicBezTo>
                <a:cubicBezTo>
                  <a:pt x="121" y="137"/>
                  <a:pt x="119" y="139"/>
                  <a:pt x="119" y="140"/>
                </a:cubicBezTo>
                <a:close/>
                <a:moveTo>
                  <a:pt x="117" y="131"/>
                </a:moveTo>
                <a:cubicBezTo>
                  <a:pt x="119" y="130"/>
                  <a:pt x="117" y="130"/>
                  <a:pt x="118" y="129"/>
                </a:cubicBezTo>
                <a:cubicBezTo>
                  <a:pt x="116" y="131"/>
                  <a:pt x="116" y="131"/>
                  <a:pt x="117" y="131"/>
                </a:cubicBezTo>
                <a:close/>
                <a:moveTo>
                  <a:pt x="112" y="133"/>
                </a:moveTo>
                <a:cubicBezTo>
                  <a:pt x="112" y="134"/>
                  <a:pt x="114" y="132"/>
                  <a:pt x="113" y="133"/>
                </a:cubicBezTo>
                <a:cubicBezTo>
                  <a:pt x="117" y="130"/>
                  <a:pt x="114" y="131"/>
                  <a:pt x="112" y="133"/>
                </a:cubicBezTo>
                <a:close/>
                <a:moveTo>
                  <a:pt x="117" y="138"/>
                </a:moveTo>
                <a:cubicBezTo>
                  <a:pt x="116" y="140"/>
                  <a:pt x="113" y="143"/>
                  <a:pt x="114" y="143"/>
                </a:cubicBezTo>
                <a:cubicBezTo>
                  <a:pt x="117" y="140"/>
                  <a:pt x="116" y="140"/>
                  <a:pt x="119" y="137"/>
                </a:cubicBezTo>
                <a:cubicBezTo>
                  <a:pt x="118" y="138"/>
                  <a:pt x="118" y="137"/>
                  <a:pt x="117" y="138"/>
                </a:cubicBezTo>
                <a:close/>
                <a:moveTo>
                  <a:pt x="114" y="157"/>
                </a:moveTo>
                <a:cubicBezTo>
                  <a:pt x="112" y="158"/>
                  <a:pt x="113" y="158"/>
                  <a:pt x="111" y="158"/>
                </a:cubicBezTo>
                <a:cubicBezTo>
                  <a:pt x="113" y="158"/>
                  <a:pt x="109" y="161"/>
                  <a:pt x="109" y="161"/>
                </a:cubicBezTo>
                <a:cubicBezTo>
                  <a:pt x="111" y="159"/>
                  <a:pt x="109" y="160"/>
                  <a:pt x="108" y="161"/>
                </a:cubicBezTo>
                <a:cubicBezTo>
                  <a:pt x="108" y="162"/>
                  <a:pt x="107" y="163"/>
                  <a:pt x="107" y="164"/>
                </a:cubicBezTo>
                <a:cubicBezTo>
                  <a:pt x="105" y="166"/>
                  <a:pt x="105" y="164"/>
                  <a:pt x="102" y="167"/>
                </a:cubicBezTo>
                <a:cubicBezTo>
                  <a:pt x="102" y="169"/>
                  <a:pt x="103" y="167"/>
                  <a:pt x="104" y="167"/>
                </a:cubicBezTo>
                <a:cubicBezTo>
                  <a:pt x="103" y="168"/>
                  <a:pt x="102" y="168"/>
                  <a:pt x="101" y="169"/>
                </a:cubicBezTo>
                <a:cubicBezTo>
                  <a:pt x="103" y="169"/>
                  <a:pt x="106" y="166"/>
                  <a:pt x="107" y="164"/>
                </a:cubicBezTo>
                <a:cubicBezTo>
                  <a:pt x="106" y="167"/>
                  <a:pt x="101" y="172"/>
                  <a:pt x="99" y="173"/>
                </a:cubicBezTo>
                <a:cubicBezTo>
                  <a:pt x="99" y="173"/>
                  <a:pt x="99" y="175"/>
                  <a:pt x="98" y="175"/>
                </a:cubicBezTo>
                <a:cubicBezTo>
                  <a:pt x="98" y="175"/>
                  <a:pt x="99" y="175"/>
                  <a:pt x="98" y="175"/>
                </a:cubicBezTo>
                <a:cubicBezTo>
                  <a:pt x="99" y="175"/>
                  <a:pt x="98" y="175"/>
                  <a:pt x="99" y="175"/>
                </a:cubicBezTo>
                <a:cubicBezTo>
                  <a:pt x="99" y="175"/>
                  <a:pt x="100" y="174"/>
                  <a:pt x="100" y="174"/>
                </a:cubicBezTo>
                <a:cubicBezTo>
                  <a:pt x="100" y="174"/>
                  <a:pt x="100" y="174"/>
                  <a:pt x="100" y="174"/>
                </a:cubicBezTo>
                <a:cubicBezTo>
                  <a:pt x="101" y="172"/>
                  <a:pt x="101" y="172"/>
                  <a:pt x="101" y="172"/>
                </a:cubicBezTo>
                <a:cubicBezTo>
                  <a:pt x="102" y="172"/>
                  <a:pt x="103" y="171"/>
                  <a:pt x="104" y="170"/>
                </a:cubicBezTo>
                <a:cubicBezTo>
                  <a:pt x="103" y="170"/>
                  <a:pt x="106" y="168"/>
                  <a:pt x="106" y="167"/>
                </a:cubicBezTo>
                <a:cubicBezTo>
                  <a:pt x="108" y="166"/>
                  <a:pt x="114" y="158"/>
                  <a:pt x="117" y="157"/>
                </a:cubicBezTo>
                <a:cubicBezTo>
                  <a:pt x="117" y="157"/>
                  <a:pt x="116" y="157"/>
                  <a:pt x="117" y="156"/>
                </a:cubicBezTo>
                <a:cubicBezTo>
                  <a:pt x="119" y="155"/>
                  <a:pt x="120" y="153"/>
                  <a:pt x="123" y="151"/>
                </a:cubicBezTo>
                <a:cubicBezTo>
                  <a:pt x="122" y="150"/>
                  <a:pt x="125" y="150"/>
                  <a:pt x="126" y="148"/>
                </a:cubicBezTo>
                <a:cubicBezTo>
                  <a:pt x="126" y="148"/>
                  <a:pt x="127" y="147"/>
                  <a:pt x="126" y="147"/>
                </a:cubicBezTo>
                <a:cubicBezTo>
                  <a:pt x="123" y="150"/>
                  <a:pt x="122" y="148"/>
                  <a:pt x="120" y="151"/>
                </a:cubicBezTo>
                <a:cubicBezTo>
                  <a:pt x="121" y="150"/>
                  <a:pt x="120" y="153"/>
                  <a:pt x="119" y="153"/>
                </a:cubicBezTo>
                <a:cubicBezTo>
                  <a:pt x="119" y="152"/>
                  <a:pt x="117" y="155"/>
                  <a:pt x="116" y="155"/>
                </a:cubicBezTo>
                <a:cubicBezTo>
                  <a:pt x="117" y="154"/>
                  <a:pt x="118" y="153"/>
                  <a:pt x="118" y="152"/>
                </a:cubicBezTo>
                <a:cubicBezTo>
                  <a:pt x="117" y="154"/>
                  <a:pt x="116" y="154"/>
                  <a:pt x="116" y="154"/>
                </a:cubicBezTo>
                <a:cubicBezTo>
                  <a:pt x="116" y="154"/>
                  <a:pt x="117" y="153"/>
                  <a:pt x="117" y="153"/>
                </a:cubicBezTo>
                <a:cubicBezTo>
                  <a:pt x="115" y="155"/>
                  <a:pt x="115" y="155"/>
                  <a:pt x="114" y="157"/>
                </a:cubicBezTo>
                <a:close/>
                <a:moveTo>
                  <a:pt x="119" y="151"/>
                </a:moveTo>
                <a:cubicBezTo>
                  <a:pt x="120" y="150"/>
                  <a:pt x="121" y="149"/>
                  <a:pt x="121" y="148"/>
                </a:cubicBezTo>
                <a:cubicBezTo>
                  <a:pt x="120" y="149"/>
                  <a:pt x="119" y="149"/>
                  <a:pt x="118" y="151"/>
                </a:cubicBezTo>
                <a:cubicBezTo>
                  <a:pt x="118" y="152"/>
                  <a:pt x="119" y="150"/>
                  <a:pt x="120" y="150"/>
                </a:cubicBezTo>
                <a:cubicBezTo>
                  <a:pt x="119" y="151"/>
                  <a:pt x="118" y="152"/>
                  <a:pt x="119" y="151"/>
                </a:cubicBezTo>
                <a:close/>
                <a:moveTo>
                  <a:pt x="124" y="159"/>
                </a:moveTo>
                <a:cubicBezTo>
                  <a:pt x="125" y="159"/>
                  <a:pt x="128" y="159"/>
                  <a:pt x="128" y="157"/>
                </a:cubicBezTo>
                <a:cubicBezTo>
                  <a:pt x="125" y="160"/>
                  <a:pt x="127" y="156"/>
                  <a:pt x="124" y="159"/>
                </a:cubicBezTo>
                <a:close/>
                <a:moveTo>
                  <a:pt x="112" y="142"/>
                </a:moveTo>
                <a:cubicBezTo>
                  <a:pt x="110" y="143"/>
                  <a:pt x="109" y="144"/>
                  <a:pt x="109" y="145"/>
                </a:cubicBezTo>
                <a:cubicBezTo>
                  <a:pt x="110" y="145"/>
                  <a:pt x="111" y="143"/>
                  <a:pt x="112" y="142"/>
                </a:cubicBezTo>
                <a:cubicBezTo>
                  <a:pt x="112" y="143"/>
                  <a:pt x="112" y="143"/>
                  <a:pt x="113" y="142"/>
                </a:cubicBezTo>
                <a:cubicBezTo>
                  <a:pt x="113" y="142"/>
                  <a:pt x="112" y="142"/>
                  <a:pt x="112" y="142"/>
                </a:cubicBezTo>
                <a:close/>
                <a:moveTo>
                  <a:pt x="114" y="170"/>
                </a:moveTo>
                <a:cubicBezTo>
                  <a:pt x="115" y="170"/>
                  <a:pt x="118" y="166"/>
                  <a:pt x="117" y="166"/>
                </a:cubicBezTo>
                <a:cubicBezTo>
                  <a:pt x="115" y="168"/>
                  <a:pt x="116" y="167"/>
                  <a:pt x="114" y="170"/>
                </a:cubicBezTo>
                <a:close/>
                <a:moveTo>
                  <a:pt x="88" y="182"/>
                </a:moveTo>
                <a:cubicBezTo>
                  <a:pt x="88" y="182"/>
                  <a:pt x="89" y="182"/>
                  <a:pt x="89" y="181"/>
                </a:cubicBezTo>
                <a:cubicBezTo>
                  <a:pt x="88" y="181"/>
                  <a:pt x="88" y="182"/>
                  <a:pt x="88" y="182"/>
                </a:cubicBezTo>
                <a:close/>
                <a:moveTo>
                  <a:pt x="108" y="144"/>
                </a:moveTo>
                <a:cubicBezTo>
                  <a:pt x="106" y="144"/>
                  <a:pt x="109" y="142"/>
                  <a:pt x="108" y="142"/>
                </a:cubicBezTo>
                <a:cubicBezTo>
                  <a:pt x="107" y="142"/>
                  <a:pt x="103" y="145"/>
                  <a:pt x="103" y="145"/>
                </a:cubicBezTo>
                <a:cubicBezTo>
                  <a:pt x="105" y="144"/>
                  <a:pt x="106" y="145"/>
                  <a:pt x="107" y="144"/>
                </a:cubicBezTo>
                <a:cubicBezTo>
                  <a:pt x="109" y="143"/>
                  <a:pt x="109" y="143"/>
                  <a:pt x="110" y="141"/>
                </a:cubicBezTo>
                <a:cubicBezTo>
                  <a:pt x="110" y="141"/>
                  <a:pt x="110" y="141"/>
                  <a:pt x="110" y="141"/>
                </a:cubicBezTo>
                <a:cubicBezTo>
                  <a:pt x="107" y="143"/>
                  <a:pt x="110" y="142"/>
                  <a:pt x="108" y="144"/>
                </a:cubicBezTo>
                <a:close/>
                <a:moveTo>
                  <a:pt x="802" y="247"/>
                </a:moveTo>
                <a:cubicBezTo>
                  <a:pt x="799" y="242"/>
                  <a:pt x="799" y="242"/>
                  <a:pt x="799" y="242"/>
                </a:cubicBezTo>
                <a:cubicBezTo>
                  <a:pt x="798" y="242"/>
                  <a:pt x="801" y="247"/>
                  <a:pt x="801" y="246"/>
                </a:cubicBezTo>
                <a:cubicBezTo>
                  <a:pt x="801" y="247"/>
                  <a:pt x="801" y="247"/>
                  <a:pt x="801" y="247"/>
                </a:cubicBezTo>
                <a:cubicBezTo>
                  <a:pt x="800" y="244"/>
                  <a:pt x="802" y="246"/>
                  <a:pt x="802" y="247"/>
                </a:cubicBezTo>
                <a:close/>
                <a:moveTo>
                  <a:pt x="596" y="44"/>
                </a:moveTo>
                <a:cubicBezTo>
                  <a:pt x="592" y="42"/>
                  <a:pt x="592" y="42"/>
                  <a:pt x="592" y="42"/>
                </a:cubicBezTo>
                <a:cubicBezTo>
                  <a:pt x="592" y="43"/>
                  <a:pt x="593" y="43"/>
                  <a:pt x="594" y="44"/>
                </a:cubicBezTo>
                <a:cubicBezTo>
                  <a:pt x="591" y="43"/>
                  <a:pt x="597" y="45"/>
                  <a:pt x="596" y="44"/>
                </a:cubicBezTo>
                <a:close/>
                <a:moveTo>
                  <a:pt x="493" y="9"/>
                </a:moveTo>
                <a:cubicBezTo>
                  <a:pt x="495" y="10"/>
                  <a:pt x="500" y="11"/>
                  <a:pt x="502" y="11"/>
                </a:cubicBezTo>
                <a:cubicBezTo>
                  <a:pt x="500" y="10"/>
                  <a:pt x="492" y="9"/>
                  <a:pt x="493" y="9"/>
                </a:cubicBezTo>
                <a:close/>
                <a:moveTo>
                  <a:pt x="467" y="5"/>
                </a:moveTo>
                <a:cubicBezTo>
                  <a:pt x="469" y="5"/>
                  <a:pt x="477" y="7"/>
                  <a:pt x="475" y="6"/>
                </a:cubicBezTo>
                <a:cubicBezTo>
                  <a:pt x="473" y="6"/>
                  <a:pt x="466" y="4"/>
                  <a:pt x="466" y="5"/>
                </a:cubicBezTo>
                <a:cubicBezTo>
                  <a:pt x="467" y="6"/>
                  <a:pt x="469" y="7"/>
                  <a:pt x="470" y="6"/>
                </a:cubicBezTo>
                <a:cubicBezTo>
                  <a:pt x="469" y="6"/>
                  <a:pt x="468" y="6"/>
                  <a:pt x="467" y="5"/>
                </a:cubicBezTo>
                <a:close/>
                <a:moveTo>
                  <a:pt x="411" y="0"/>
                </a:moveTo>
                <a:cubicBezTo>
                  <a:pt x="410" y="0"/>
                  <a:pt x="406" y="0"/>
                  <a:pt x="404" y="1"/>
                </a:cubicBezTo>
                <a:cubicBezTo>
                  <a:pt x="407" y="1"/>
                  <a:pt x="411" y="1"/>
                  <a:pt x="414" y="1"/>
                </a:cubicBezTo>
                <a:cubicBezTo>
                  <a:pt x="413" y="1"/>
                  <a:pt x="411" y="1"/>
                  <a:pt x="412" y="1"/>
                </a:cubicBezTo>
                <a:cubicBezTo>
                  <a:pt x="413" y="1"/>
                  <a:pt x="417" y="0"/>
                  <a:pt x="415" y="0"/>
                </a:cubicBezTo>
                <a:cubicBezTo>
                  <a:pt x="415" y="1"/>
                  <a:pt x="413" y="0"/>
                  <a:pt x="411" y="0"/>
                </a:cubicBezTo>
                <a:close/>
                <a:moveTo>
                  <a:pt x="394" y="50"/>
                </a:moveTo>
                <a:cubicBezTo>
                  <a:pt x="394" y="49"/>
                  <a:pt x="401" y="50"/>
                  <a:pt x="399" y="50"/>
                </a:cubicBezTo>
                <a:cubicBezTo>
                  <a:pt x="399" y="49"/>
                  <a:pt x="391" y="49"/>
                  <a:pt x="394" y="50"/>
                </a:cubicBezTo>
                <a:close/>
                <a:moveTo>
                  <a:pt x="388" y="50"/>
                </a:moveTo>
                <a:cubicBezTo>
                  <a:pt x="389" y="50"/>
                  <a:pt x="391" y="51"/>
                  <a:pt x="393" y="50"/>
                </a:cubicBezTo>
                <a:cubicBezTo>
                  <a:pt x="384" y="50"/>
                  <a:pt x="379" y="50"/>
                  <a:pt x="376" y="50"/>
                </a:cubicBezTo>
                <a:cubicBezTo>
                  <a:pt x="379" y="50"/>
                  <a:pt x="373" y="51"/>
                  <a:pt x="376" y="51"/>
                </a:cubicBezTo>
                <a:cubicBezTo>
                  <a:pt x="378" y="50"/>
                  <a:pt x="383" y="51"/>
                  <a:pt x="382" y="50"/>
                </a:cubicBezTo>
                <a:cubicBezTo>
                  <a:pt x="383" y="50"/>
                  <a:pt x="386" y="50"/>
                  <a:pt x="388" y="50"/>
                </a:cubicBezTo>
                <a:close/>
                <a:moveTo>
                  <a:pt x="350" y="7"/>
                </a:moveTo>
                <a:cubicBezTo>
                  <a:pt x="351" y="6"/>
                  <a:pt x="358" y="6"/>
                  <a:pt x="359" y="6"/>
                </a:cubicBezTo>
                <a:cubicBezTo>
                  <a:pt x="355" y="6"/>
                  <a:pt x="351" y="7"/>
                  <a:pt x="349" y="7"/>
                </a:cubicBezTo>
                <a:cubicBezTo>
                  <a:pt x="350" y="7"/>
                  <a:pt x="350" y="7"/>
                  <a:pt x="350" y="7"/>
                </a:cubicBezTo>
                <a:cubicBezTo>
                  <a:pt x="350" y="7"/>
                  <a:pt x="349" y="7"/>
                  <a:pt x="350" y="7"/>
                </a:cubicBezTo>
                <a:close/>
                <a:moveTo>
                  <a:pt x="350" y="8"/>
                </a:moveTo>
                <a:cubicBezTo>
                  <a:pt x="350" y="8"/>
                  <a:pt x="350" y="8"/>
                  <a:pt x="351" y="7"/>
                </a:cubicBezTo>
                <a:cubicBezTo>
                  <a:pt x="348" y="8"/>
                  <a:pt x="348" y="7"/>
                  <a:pt x="347" y="7"/>
                </a:cubicBezTo>
                <a:cubicBezTo>
                  <a:pt x="346" y="8"/>
                  <a:pt x="345" y="8"/>
                  <a:pt x="343" y="8"/>
                </a:cubicBezTo>
                <a:cubicBezTo>
                  <a:pt x="342" y="8"/>
                  <a:pt x="336" y="8"/>
                  <a:pt x="335" y="9"/>
                </a:cubicBezTo>
                <a:cubicBezTo>
                  <a:pt x="336" y="9"/>
                  <a:pt x="337" y="9"/>
                  <a:pt x="337" y="9"/>
                </a:cubicBezTo>
                <a:cubicBezTo>
                  <a:pt x="334" y="10"/>
                  <a:pt x="330" y="9"/>
                  <a:pt x="327" y="11"/>
                </a:cubicBezTo>
                <a:cubicBezTo>
                  <a:pt x="331" y="11"/>
                  <a:pt x="333" y="10"/>
                  <a:pt x="336" y="10"/>
                </a:cubicBezTo>
                <a:cubicBezTo>
                  <a:pt x="336" y="9"/>
                  <a:pt x="337" y="9"/>
                  <a:pt x="339" y="9"/>
                </a:cubicBezTo>
                <a:cubicBezTo>
                  <a:pt x="339" y="9"/>
                  <a:pt x="336" y="9"/>
                  <a:pt x="337" y="10"/>
                </a:cubicBezTo>
                <a:cubicBezTo>
                  <a:pt x="342" y="9"/>
                  <a:pt x="350" y="9"/>
                  <a:pt x="351" y="8"/>
                </a:cubicBezTo>
                <a:cubicBezTo>
                  <a:pt x="350" y="8"/>
                  <a:pt x="350" y="8"/>
                  <a:pt x="350" y="8"/>
                </a:cubicBezTo>
                <a:close/>
                <a:moveTo>
                  <a:pt x="314" y="14"/>
                </a:moveTo>
                <a:cubicBezTo>
                  <a:pt x="315" y="14"/>
                  <a:pt x="322" y="13"/>
                  <a:pt x="320" y="13"/>
                </a:cubicBezTo>
                <a:cubicBezTo>
                  <a:pt x="317" y="14"/>
                  <a:pt x="316" y="13"/>
                  <a:pt x="314" y="14"/>
                </a:cubicBezTo>
                <a:close/>
                <a:moveTo>
                  <a:pt x="241" y="77"/>
                </a:moveTo>
                <a:cubicBezTo>
                  <a:pt x="240" y="77"/>
                  <a:pt x="241" y="75"/>
                  <a:pt x="240" y="76"/>
                </a:cubicBezTo>
                <a:cubicBezTo>
                  <a:pt x="240" y="76"/>
                  <a:pt x="238" y="77"/>
                  <a:pt x="238" y="77"/>
                </a:cubicBezTo>
                <a:cubicBezTo>
                  <a:pt x="238" y="77"/>
                  <a:pt x="238" y="77"/>
                  <a:pt x="237" y="77"/>
                </a:cubicBezTo>
                <a:cubicBezTo>
                  <a:pt x="237" y="78"/>
                  <a:pt x="238" y="77"/>
                  <a:pt x="238" y="77"/>
                </a:cubicBezTo>
                <a:cubicBezTo>
                  <a:pt x="236" y="79"/>
                  <a:pt x="236" y="78"/>
                  <a:pt x="235" y="79"/>
                </a:cubicBezTo>
                <a:cubicBezTo>
                  <a:pt x="236" y="79"/>
                  <a:pt x="240" y="77"/>
                  <a:pt x="241" y="77"/>
                </a:cubicBezTo>
                <a:close/>
                <a:moveTo>
                  <a:pt x="232" y="80"/>
                </a:moveTo>
                <a:cubicBezTo>
                  <a:pt x="232" y="81"/>
                  <a:pt x="233" y="81"/>
                  <a:pt x="228" y="83"/>
                </a:cubicBezTo>
                <a:cubicBezTo>
                  <a:pt x="231" y="83"/>
                  <a:pt x="236" y="79"/>
                  <a:pt x="241" y="77"/>
                </a:cubicBezTo>
                <a:cubicBezTo>
                  <a:pt x="238" y="78"/>
                  <a:pt x="235" y="79"/>
                  <a:pt x="232" y="80"/>
                </a:cubicBezTo>
                <a:close/>
                <a:moveTo>
                  <a:pt x="222" y="84"/>
                </a:moveTo>
                <a:cubicBezTo>
                  <a:pt x="220" y="86"/>
                  <a:pt x="220" y="87"/>
                  <a:pt x="223" y="86"/>
                </a:cubicBezTo>
                <a:cubicBezTo>
                  <a:pt x="221" y="87"/>
                  <a:pt x="219" y="89"/>
                  <a:pt x="217" y="89"/>
                </a:cubicBezTo>
                <a:cubicBezTo>
                  <a:pt x="217" y="88"/>
                  <a:pt x="219" y="88"/>
                  <a:pt x="219" y="87"/>
                </a:cubicBezTo>
                <a:cubicBezTo>
                  <a:pt x="217" y="88"/>
                  <a:pt x="213" y="90"/>
                  <a:pt x="213" y="91"/>
                </a:cubicBezTo>
                <a:cubicBezTo>
                  <a:pt x="218" y="88"/>
                  <a:pt x="214" y="91"/>
                  <a:pt x="215" y="91"/>
                </a:cubicBezTo>
                <a:cubicBezTo>
                  <a:pt x="219" y="89"/>
                  <a:pt x="219" y="89"/>
                  <a:pt x="219" y="89"/>
                </a:cubicBezTo>
                <a:cubicBezTo>
                  <a:pt x="219" y="88"/>
                  <a:pt x="224" y="86"/>
                  <a:pt x="226" y="84"/>
                </a:cubicBezTo>
                <a:cubicBezTo>
                  <a:pt x="222" y="86"/>
                  <a:pt x="223" y="85"/>
                  <a:pt x="222" y="84"/>
                </a:cubicBezTo>
                <a:close/>
                <a:moveTo>
                  <a:pt x="214" y="101"/>
                </a:moveTo>
                <a:cubicBezTo>
                  <a:pt x="214" y="103"/>
                  <a:pt x="210" y="104"/>
                  <a:pt x="207" y="106"/>
                </a:cubicBezTo>
                <a:cubicBezTo>
                  <a:pt x="211" y="104"/>
                  <a:pt x="216" y="101"/>
                  <a:pt x="220" y="99"/>
                </a:cubicBezTo>
                <a:cubicBezTo>
                  <a:pt x="219" y="99"/>
                  <a:pt x="215" y="102"/>
                  <a:pt x="215" y="101"/>
                </a:cubicBezTo>
                <a:cubicBezTo>
                  <a:pt x="219" y="99"/>
                  <a:pt x="223" y="98"/>
                  <a:pt x="226" y="95"/>
                </a:cubicBezTo>
                <a:cubicBezTo>
                  <a:pt x="223" y="97"/>
                  <a:pt x="219" y="98"/>
                  <a:pt x="214" y="101"/>
                </a:cubicBezTo>
                <a:close/>
                <a:moveTo>
                  <a:pt x="211" y="86"/>
                </a:moveTo>
                <a:cubicBezTo>
                  <a:pt x="213" y="83"/>
                  <a:pt x="216" y="83"/>
                  <a:pt x="217" y="81"/>
                </a:cubicBezTo>
                <a:cubicBezTo>
                  <a:pt x="214" y="83"/>
                  <a:pt x="214" y="82"/>
                  <a:pt x="210" y="84"/>
                </a:cubicBezTo>
                <a:cubicBezTo>
                  <a:pt x="210" y="85"/>
                  <a:pt x="208" y="86"/>
                  <a:pt x="211" y="86"/>
                </a:cubicBezTo>
                <a:close/>
                <a:moveTo>
                  <a:pt x="210" y="82"/>
                </a:moveTo>
                <a:cubicBezTo>
                  <a:pt x="211" y="82"/>
                  <a:pt x="207" y="83"/>
                  <a:pt x="208" y="84"/>
                </a:cubicBezTo>
                <a:cubicBezTo>
                  <a:pt x="211" y="83"/>
                  <a:pt x="211" y="82"/>
                  <a:pt x="213" y="80"/>
                </a:cubicBezTo>
                <a:cubicBezTo>
                  <a:pt x="214" y="80"/>
                  <a:pt x="214" y="81"/>
                  <a:pt x="215" y="80"/>
                </a:cubicBezTo>
                <a:cubicBezTo>
                  <a:pt x="216" y="79"/>
                  <a:pt x="212" y="81"/>
                  <a:pt x="210" y="82"/>
                </a:cubicBezTo>
                <a:close/>
                <a:moveTo>
                  <a:pt x="203" y="100"/>
                </a:moveTo>
                <a:cubicBezTo>
                  <a:pt x="201" y="100"/>
                  <a:pt x="199" y="102"/>
                  <a:pt x="199" y="102"/>
                </a:cubicBezTo>
                <a:cubicBezTo>
                  <a:pt x="201" y="100"/>
                  <a:pt x="205" y="97"/>
                  <a:pt x="207" y="96"/>
                </a:cubicBezTo>
                <a:cubicBezTo>
                  <a:pt x="207" y="96"/>
                  <a:pt x="213" y="92"/>
                  <a:pt x="212" y="92"/>
                </a:cubicBezTo>
                <a:cubicBezTo>
                  <a:pt x="211" y="93"/>
                  <a:pt x="207" y="95"/>
                  <a:pt x="207" y="96"/>
                </a:cubicBezTo>
                <a:cubicBezTo>
                  <a:pt x="204" y="97"/>
                  <a:pt x="201" y="100"/>
                  <a:pt x="197" y="101"/>
                </a:cubicBezTo>
                <a:cubicBezTo>
                  <a:pt x="197" y="102"/>
                  <a:pt x="198" y="101"/>
                  <a:pt x="196" y="103"/>
                </a:cubicBezTo>
                <a:cubicBezTo>
                  <a:pt x="192" y="104"/>
                  <a:pt x="183" y="110"/>
                  <a:pt x="180" y="114"/>
                </a:cubicBezTo>
                <a:cubicBezTo>
                  <a:pt x="175" y="115"/>
                  <a:pt x="167" y="123"/>
                  <a:pt x="160" y="128"/>
                </a:cubicBezTo>
                <a:cubicBezTo>
                  <a:pt x="161" y="128"/>
                  <a:pt x="163" y="127"/>
                  <a:pt x="161" y="129"/>
                </a:cubicBezTo>
                <a:cubicBezTo>
                  <a:pt x="164" y="127"/>
                  <a:pt x="163" y="126"/>
                  <a:pt x="165" y="125"/>
                </a:cubicBezTo>
                <a:cubicBezTo>
                  <a:pt x="166" y="125"/>
                  <a:pt x="167" y="124"/>
                  <a:pt x="165" y="127"/>
                </a:cubicBezTo>
                <a:cubicBezTo>
                  <a:pt x="167" y="125"/>
                  <a:pt x="166" y="126"/>
                  <a:pt x="168" y="125"/>
                </a:cubicBezTo>
                <a:cubicBezTo>
                  <a:pt x="168" y="124"/>
                  <a:pt x="169" y="122"/>
                  <a:pt x="167" y="123"/>
                </a:cubicBezTo>
                <a:cubicBezTo>
                  <a:pt x="172" y="119"/>
                  <a:pt x="174" y="119"/>
                  <a:pt x="177" y="116"/>
                </a:cubicBezTo>
                <a:cubicBezTo>
                  <a:pt x="176" y="117"/>
                  <a:pt x="178" y="116"/>
                  <a:pt x="179" y="115"/>
                </a:cubicBezTo>
                <a:cubicBezTo>
                  <a:pt x="179" y="115"/>
                  <a:pt x="178" y="115"/>
                  <a:pt x="179" y="114"/>
                </a:cubicBezTo>
                <a:cubicBezTo>
                  <a:pt x="183" y="113"/>
                  <a:pt x="189" y="107"/>
                  <a:pt x="193" y="105"/>
                </a:cubicBezTo>
                <a:cubicBezTo>
                  <a:pt x="193" y="105"/>
                  <a:pt x="192" y="105"/>
                  <a:pt x="194" y="104"/>
                </a:cubicBezTo>
                <a:cubicBezTo>
                  <a:pt x="193" y="106"/>
                  <a:pt x="196" y="103"/>
                  <a:pt x="198" y="102"/>
                </a:cubicBezTo>
                <a:cubicBezTo>
                  <a:pt x="198" y="103"/>
                  <a:pt x="189" y="108"/>
                  <a:pt x="194" y="106"/>
                </a:cubicBezTo>
                <a:cubicBezTo>
                  <a:pt x="192" y="107"/>
                  <a:pt x="190" y="108"/>
                  <a:pt x="190" y="108"/>
                </a:cubicBezTo>
                <a:cubicBezTo>
                  <a:pt x="194" y="106"/>
                  <a:pt x="190" y="109"/>
                  <a:pt x="189" y="110"/>
                </a:cubicBezTo>
                <a:cubicBezTo>
                  <a:pt x="194" y="107"/>
                  <a:pt x="196" y="106"/>
                  <a:pt x="200" y="103"/>
                </a:cubicBezTo>
                <a:cubicBezTo>
                  <a:pt x="201" y="103"/>
                  <a:pt x="200" y="103"/>
                  <a:pt x="201" y="102"/>
                </a:cubicBezTo>
                <a:cubicBezTo>
                  <a:pt x="202" y="102"/>
                  <a:pt x="205" y="100"/>
                  <a:pt x="205" y="99"/>
                </a:cubicBezTo>
                <a:cubicBezTo>
                  <a:pt x="207" y="98"/>
                  <a:pt x="210" y="96"/>
                  <a:pt x="210" y="97"/>
                </a:cubicBezTo>
                <a:cubicBezTo>
                  <a:pt x="212" y="96"/>
                  <a:pt x="213" y="96"/>
                  <a:pt x="213" y="95"/>
                </a:cubicBezTo>
                <a:cubicBezTo>
                  <a:pt x="211" y="96"/>
                  <a:pt x="215" y="94"/>
                  <a:pt x="214" y="94"/>
                </a:cubicBezTo>
                <a:cubicBezTo>
                  <a:pt x="213" y="95"/>
                  <a:pt x="213" y="94"/>
                  <a:pt x="211" y="95"/>
                </a:cubicBezTo>
                <a:cubicBezTo>
                  <a:pt x="211" y="96"/>
                  <a:pt x="207" y="98"/>
                  <a:pt x="205" y="99"/>
                </a:cubicBezTo>
                <a:cubicBezTo>
                  <a:pt x="205" y="99"/>
                  <a:pt x="202" y="101"/>
                  <a:pt x="202" y="101"/>
                </a:cubicBezTo>
                <a:cubicBezTo>
                  <a:pt x="200" y="101"/>
                  <a:pt x="205" y="99"/>
                  <a:pt x="203" y="100"/>
                </a:cubicBezTo>
                <a:close/>
                <a:moveTo>
                  <a:pt x="201" y="82"/>
                </a:moveTo>
                <a:cubicBezTo>
                  <a:pt x="203" y="81"/>
                  <a:pt x="203" y="82"/>
                  <a:pt x="205" y="81"/>
                </a:cubicBezTo>
                <a:cubicBezTo>
                  <a:pt x="205" y="80"/>
                  <a:pt x="206" y="80"/>
                  <a:pt x="205" y="79"/>
                </a:cubicBezTo>
                <a:cubicBezTo>
                  <a:pt x="203" y="80"/>
                  <a:pt x="202" y="81"/>
                  <a:pt x="201" y="82"/>
                </a:cubicBezTo>
                <a:close/>
                <a:moveTo>
                  <a:pt x="192" y="82"/>
                </a:moveTo>
                <a:cubicBezTo>
                  <a:pt x="192" y="81"/>
                  <a:pt x="194" y="80"/>
                  <a:pt x="194" y="80"/>
                </a:cubicBezTo>
                <a:cubicBezTo>
                  <a:pt x="192" y="80"/>
                  <a:pt x="187" y="84"/>
                  <a:pt x="190" y="83"/>
                </a:cubicBezTo>
                <a:cubicBezTo>
                  <a:pt x="192" y="81"/>
                  <a:pt x="191" y="83"/>
                  <a:pt x="191" y="83"/>
                </a:cubicBezTo>
                <a:cubicBezTo>
                  <a:pt x="192" y="83"/>
                  <a:pt x="194" y="82"/>
                  <a:pt x="195" y="81"/>
                </a:cubicBezTo>
                <a:cubicBezTo>
                  <a:pt x="195" y="81"/>
                  <a:pt x="195" y="82"/>
                  <a:pt x="195" y="82"/>
                </a:cubicBezTo>
                <a:cubicBezTo>
                  <a:pt x="197" y="81"/>
                  <a:pt x="197" y="81"/>
                  <a:pt x="197" y="81"/>
                </a:cubicBezTo>
                <a:cubicBezTo>
                  <a:pt x="197" y="80"/>
                  <a:pt x="197" y="80"/>
                  <a:pt x="197" y="80"/>
                </a:cubicBezTo>
                <a:cubicBezTo>
                  <a:pt x="194" y="82"/>
                  <a:pt x="193" y="81"/>
                  <a:pt x="192" y="82"/>
                </a:cubicBezTo>
                <a:close/>
                <a:moveTo>
                  <a:pt x="196" y="84"/>
                </a:moveTo>
                <a:cubicBezTo>
                  <a:pt x="193" y="86"/>
                  <a:pt x="192" y="85"/>
                  <a:pt x="192" y="85"/>
                </a:cubicBezTo>
                <a:cubicBezTo>
                  <a:pt x="192" y="86"/>
                  <a:pt x="191" y="86"/>
                  <a:pt x="191" y="87"/>
                </a:cubicBezTo>
                <a:cubicBezTo>
                  <a:pt x="193" y="86"/>
                  <a:pt x="192" y="87"/>
                  <a:pt x="194" y="87"/>
                </a:cubicBezTo>
                <a:cubicBezTo>
                  <a:pt x="196" y="86"/>
                  <a:pt x="195" y="86"/>
                  <a:pt x="197" y="85"/>
                </a:cubicBezTo>
                <a:cubicBezTo>
                  <a:pt x="198" y="84"/>
                  <a:pt x="195" y="86"/>
                  <a:pt x="195" y="85"/>
                </a:cubicBezTo>
                <a:cubicBezTo>
                  <a:pt x="195" y="85"/>
                  <a:pt x="198" y="82"/>
                  <a:pt x="196" y="83"/>
                </a:cubicBezTo>
                <a:cubicBezTo>
                  <a:pt x="196" y="83"/>
                  <a:pt x="196" y="83"/>
                  <a:pt x="196" y="84"/>
                </a:cubicBezTo>
                <a:close/>
                <a:moveTo>
                  <a:pt x="187" y="104"/>
                </a:moveTo>
                <a:cubicBezTo>
                  <a:pt x="188" y="103"/>
                  <a:pt x="188" y="105"/>
                  <a:pt x="192" y="103"/>
                </a:cubicBezTo>
                <a:cubicBezTo>
                  <a:pt x="192" y="102"/>
                  <a:pt x="190" y="103"/>
                  <a:pt x="190" y="103"/>
                </a:cubicBezTo>
                <a:cubicBezTo>
                  <a:pt x="192" y="102"/>
                  <a:pt x="193" y="101"/>
                  <a:pt x="194" y="99"/>
                </a:cubicBezTo>
                <a:cubicBezTo>
                  <a:pt x="195" y="100"/>
                  <a:pt x="195" y="100"/>
                  <a:pt x="195" y="100"/>
                </a:cubicBezTo>
                <a:cubicBezTo>
                  <a:pt x="197" y="98"/>
                  <a:pt x="198" y="98"/>
                  <a:pt x="201" y="96"/>
                </a:cubicBezTo>
                <a:cubicBezTo>
                  <a:pt x="200" y="96"/>
                  <a:pt x="201" y="94"/>
                  <a:pt x="200" y="95"/>
                </a:cubicBezTo>
                <a:cubicBezTo>
                  <a:pt x="196" y="97"/>
                  <a:pt x="191" y="101"/>
                  <a:pt x="189" y="102"/>
                </a:cubicBezTo>
                <a:cubicBezTo>
                  <a:pt x="188" y="103"/>
                  <a:pt x="191" y="102"/>
                  <a:pt x="188" y="103"/>
                </a:cubicBezTo>
                <a:cubicBezTo>
                  <a:pt x="188" y="103"/>
                  <a:pt x="187" y="104"/>
                  <a:pt x="187" y="104"/>
                </a:cubicBezTo>
                <a:close/>
                <a:moveTo>
                  <a:pt x="198" y="107"/>
                </a:moveTo>
                <a:cubicBezTo>
                  <a:pt x="200" y="106"/>
                  <a:pt x="201" y="105"/>
                  <a:pt x="202" y="105"/>
                </a:cubicBezTo>
                <a:cubicBezTo>
                  <a:pt x="201" y="105"/>
                  <a:pt x="199" y="106"/>
                  <a:pt x="198" y="106"/>
                </a:cubicBezTo>
                <a:cubicBezTo>
                  <a:pt x="200" y="105"/>
                  <a:pt x="200" y="104"/>
                  <a:pt x="202" y="103"/>
                </a:cubicBezTo>
                <a:cubicBezTo>
                  <a:pt x="201" y="104"/>
                  <a:pt x="203" y="102"/>
                  <a:pt x="205" y="102"/>
                </a:cubicBezTo>
                <a:cubicBezTo>
                  <a:pt x="204" y="101"/>
                  <a:pt x="200" y="104"/>
                  <a:pt x="197" y="105"/>
                </a:cubicBezTo>
                <a:cubicBezTo>
                  <a:pt x="199" y="105"/>
                  <a:pt x="196" y="108"/>
                  <a:pt x="198" y="107"/>
                </a:cubicBezTo>
                <a:close/>
                <a:moveTo>
                  <a:pt x="186" y="99"/>
                </a:moveTo>
                <a:cubicBezTo>
                  <a:pt x="183" y="101"/>
                  <a:pt x="173" y="108"/>
                  <a:pt x="182" y="103"/>
                </a:cubicBezTo>
                <a:cubicBezTo>
                  <a:pt x="183" y="101"/>
                  <a:pt x="187" y="99"/>
                  <a:pt x="183" y="102"/>
                </a:cubicBezTo>
                <a:cubicBezTo>
                  <a:pt x="186" y="100"/>
                  <a:pt x="187" y="99"/>
                  <a:pt x="188" y="98"/>
                </a:cubicBezTo>
                <a:cubicBezTo>
                  <a:pt x="187" y="99"/>
                  <a:pt x="187" y="98"/>
                  <a:pt x="186" y="99"/>
                </a:cubicBezTo>
                <a:close/>
                <a:moveTo>
                  <a:pt x="169" y="89"/>
                </a:moveTo>
                <a:cubicBezTo>
                  <a:pt x="171" y="89"/>
                  <a:pt x="178" y="83"/>
                  <a:pt x="174" y="85"/>
                </a:cubicBezTo>
                <a:cubicBezTo>
                  <a:pt x="174" y="86"/>
                  <a:pt x="171" y="88"/>
                  <a:pt x="169" y="89"/>
                </a:cubicBezTo>
                <a:close/>
                <a:moveTo>
                  <a:pt x="182" y="123"/>
                </a:moveTo>
                <a:cubicBezTo>
                  <a:pt x="187" y="120"/>
                  <a:pt x="189" y="118"/>
                  <a:pt x="195" y="114"/>
                </a:cubicBezTo>
                <a:cubicBezTo>
                  <a:pt x="194" y="115"/>
                  <a:pt x="195" y="113"/>
                  <a:pt x="194" y="114"/>
                </a:cubicBezTo>
                <a:cubicBezTo>
                  <a:pt x="194" y="114"/>
                  <a:pt x="191" y="117"/>
                  <a:pt x="189" y="118"/>
                </a:cubicBezTo>
                <a:cubicBezTo>
                  <a:pt x="190" y="117"/>
                  <a:pt x="190" y="117"/>
                  <a:pt x="190" y="116"/>
                </a:cubicBezTo>
                <a:cubicBezTo>
                  <a:pt x="188" y="118"/>
                  <a:pt x="186" y="120"/>
                  <a:pt x="183" y="121"/>
                </a:cubicBezTo>
                <a:cubicBezTo>
                  <a:pt x="184" y="121"/>
                  <a:pt x="184" y="120"/>
                  <a:pt x="183" y="121"/>
                </a:cubicBezTo>
                <a:cubicBezTo>
                  <a:pt x="183" y="121"/>
                  <a:pt x="182" y="123"/>
                  <a:pt x="182" y="123"/>
                </a:cubicBezTo>
                <a:close/>
                <a:moveTo>
                  <a:pt x="178" y="110"/>
                </a:moveTo>
                <a:cubicBezTo>
                  <a:pt x="180" y="109"/>
                  <a:pt x="180" y="109"/>
                  <a:pt x="180" y="109"/>
                </a:cubicBezTo>
                <a:cubicBezTo>
                  <a:pt x="178" y="111"/>
                  <a:pt x="182" y="109"/>
                  <a:pt x="182" y="108"/>
                </a:cubicBezTo>
                <a:cubicBezTo>
                  <a:pt x="181" y="108"/>
                  <a:pt x="179" y="109"/>
                  <a:pt x="178" y="110"/>
                </a:cubicBezTo>
                <a:close/>
                <a:moveTo>
                  <a:pt x="178" y="117"/>
                </a:moveTo>
                <a:cubicBezTo>
                  <a:pt x="177" y="118"/>
                  <a:pt x="176" y="118"/>
                  <a:pt x="175" y="120"/>
                </a:cubicBezTo>
                <a:cubicBezTo>
                  <a:pt x="176" y="119"/>
                  <a:pt x="176" y="119"/>
                  <a:pt x="177" y="119"/>
                </a:cubicBezTo>
                <a:cubicBezTo>
                  <a:pt x="178" y="118"/>
                  <a:pt x="182" y="116"/>
                  <a:pt x="181" y="116"/>
                </a:cubicBezTo>
                <a:cubicBezTo>
                  <a:pt x="177" y="119"/>
                  <a:pt x="181" y="114"/>
                  <a:pt x="178" y="117"/>
                </a:cubicBezTo>
                <a:close/>
                <a:moveTo>
                  <a:pt x="164" y="122"/>
                </a:moveTo>
                <a:cubicBezTo>
                  <a:pt x="169" y="117"/>
                  <a:pt x="172" y="117"/>
                  <a:pt x="177" y="112"/>
                </a:cubicBezTo>
                <a:cubicBezTo>
                  <a:pt x="174" y="114"/>
                  <a:pt x="176" y="112"/>
                  <a:pt x="174" y="113"/>
                </a:cubicBezTo>
                <a:cubicBezTo>
                  <a:pt x="171" y="116"/>
                  <a:pt x="165" y="119"/>
                  <a:pt x="164" y="122"/>
                </a:cubicBezTo>
                <a:close/>
                <a:moveTo>
                  <a:pt x="159" y="111"/>
                </a:moveTo>
                <a:cubicBezTo>
                  <a:pt x="160" y="110"/>
                  <a:pt x="164" y="108"/>
                  <a:pt x="164" y="107"/>
                </a:cubicBezTo>
                <a:cubicBezTo>
                  <a:pt x="162" y="109"/>
                  <a:pt x="158" y="112"/>
                  <a:pt x="159" y="111"/>
                </a:cubicBezTo>
                <a:close/>
                <a:moveTo>
                  <a:pt x="170" y="123"/>
                </a:moveTo>
                <a:cubicBezTo>
                  <a:pt x="172" y="122"/>
                  <a:pt x="175" y="118"/>
                  <a:pt x="172" y="121"/>
                </a:cubicBezTo>
                <a:cubicBezTo>
                  <a:pt x="172" y="121"/>
                  <a:pt x="173" y="120"/>
                  <a:pt x="173" y="121"/>
                </a:cubicBezTo>
                <a:cubicBezTo>
                  <a:pt x="172" y="121"/>
                  <a:pt x="168" y="124"/>
                  <a:pt x="170" y="123"/>
                </a:cubicBezTo>
                <a:close/>
                <a:moveTo>
                  <a:pt x="125" y="113"/>
                </a:moveTo>
                <a:cubicBezTo>
                  <a:pt x="123" y="114"/>
                  <a:pt x="123" y="114"/>
                  <a:pt x="123" y="114"/>
                </a:cubicBezTo>
                <a:cubicBezTo>
                  <a:pt x="123" y="115"/>
                  <a:pt x="122" y="116"/>
                  <a:pt x="123" y="115"/>
                </a:cubicBezTo>
                <a:cubicBezTo>
                  <a:pt x="125" y="114"/>
                  <a:pt x="125" y="114"/>
                  <a:pt x="125" y="113"/>
                </a:cubicBezTo>
                <a:cubicBezTo>
                  <a:pt x="125" y="113"/>
                  <a:pt x="126" y="113"/>
                  <a:pt x="126" y="112"/>
                </a:cubicBezTo>
                <a:cubicBezTo>
                  <a:pt x="125" y="113"/>
                  <a:pt x="125" y="113"/>
                  <a:pt x="125" y="113"/>
                </a:cubicBezTo>
                <a:close/>
                <a:moveTo>
                  <a:pt x="107" y="138"/>
                </a:moveTo>
                <a:cubicBezTo>
                  <a:pt x="106" y="138"/>
                  <a:pt x="106" y="138"/>
                  <a:pt x="105" y="139"/>
                </a:cubicBezTo>
                <a:cubicBezTo>
                  <a:pt x="105" y="138"/>
                  <a:pt x="107" y="136"/>
                  <a:pt x="107" y="136"/>
                </a:cubicBezTo>
                <a:cubicBezTo>
                  <a:pt x="105" y="138"/>
                  <a:pt x="104" y="139"/>
                  <a:pt x="102" y="141"/>
                </a:cubicBezTo>
                <a:cubicBezTo>
                  <a:pt x="104" y="141"/>
                  <a:pt x="106" y="140"/>
                  <a:pt x="108" y="139"/>
                </a:cubicBezTo>
                <a:cubicBezTo>
                  <a:pt x="104" y="141"/>
                  <a:pt x="110" y="134"/>
                  <a:pt x="107" y="137"/>
                </a:cubicBezTo>
                <a:cubicBezTo>
                  <a:pt x="107" y="137"/>
                  <a:pt x="107" y="137"/>
                  <a:pt x="107" y="138"/>
                </a:cubicBezTo>
                <a:close/>
                <a:moveTo>
                  <a:pt x="128" y="160"/>
                </a:moveTo>
                <a:cubicBezTo>
                  <a:pt x="127" y="161"/>
                  <a:pt x="126" y="161"/>
                  <a:pt x="126" y="161"/>
                </a:cubicBezTo>
                <a:cubicBezTo>
                  <a:pt x="125" y="163"/>
                  <a:pt x="128" y="160"/>
                  <a:pt x="128" y="162"/>
                </a:cubicBezTo>
                <a:cubicBezTo>
                  <a:pt x="127" y="163"/>
                  <a:pt x="126" y="164"/>
                  <a:pt x="125" y="164"/>
                </a:cubicBezTo>
                <a:cubicBezTo>
                  <a:pt x="125" y="165"/>
                  <a:pt x="128" y="162"/>
                  <a:pt x="129" y="162"/>
                </a:cubicBezTo>
                <a:cubicBezTo>
                  <a:pt x="128" y="162"/>
                  <a:pt x="127" y="163"/>
                  <a:pt x="127" y="163"/>
                </a:cubicBezTo>
                <a:cubicBezTo>
                  <a:pt x="131" y="161"/>
                  <a:pt x="128" y="162"/>
                  <a:pt x="131" y="159"/>
                </a:cubicBezTo>
                <a:cubicBezTo>
                  <a:pt x="130" y="159"/>
                  <a:pt x="127" y="162"/>
                  <a:pt x="128" y="160"/>
                </a:cubicBezTo>
                <a:close/>
                <a:moveTo>
                  <a:pt x="95" y="148"/>
                </a:moveTo>
                <a:cubicBezTo>
                  <a:pt x="95" y="148"/>
                  <a:pt x="96" y="148"/>
                  <a:pt x="96" y="148"/>
                </a:cubicBezTo>
                <a:cubicBezTo>
                  <a:pt x="94" y="149"/>
                  <a:pt x="94" y="150"/>
                  <a:pt x="94" y="150"/>
                </a:cubicBezTo>
                <a:cubicBezTo>
                  <a:pt x="98" y="147"/>
                  <a:pt x="99" y="145"/>
                  <a:pt x="101" y="143"/>
                </a:cubicBezTo>
                <a:cubicBezTo>
                  <a:pt x="102" y="143"/>
                  <a:pt x="102" y="142"/>
                  <a:pt x="102" y="141"/>
                </a:cubicBezTo>
                <a:cubicBezTo>
                  <a:pt x="100" y="143"/>
                  <a:pt x="97" y="147"/>
                  <a:pt x="95" y="148"/>
                </a:cubicBezTo>
                <a:close/>
                <a:moveTo>
                  <a:pt x="110" y="169"/>
                </a:moveTo>
                <a:cubicBezTo>
                  <a:pt x="110" y="169"/>
                  <a:pt x="111" y="169"/>
                  <a:pt x="111" y="169"/>
                </a:cubicBezTo>
                <a:cubicBezTo>
                  <a:pt x="110" y="170"/>
                  <a:pt x="109" y="171"/>
                  <a:pt x="109" y="171"/>
                </a:cubicBezTo>
                <a:cubicBezTo>
                  <a:pt x="112" y="168"/>
                  <a:pt x="113" y="166"/>
                  <a:pt x="114" y="165"/>
                </a:cubicBezTo>
                <a:cubicBezTo>
                  <a:pt x="114" y="165"/>
                  <a:pt x="114" y="165"/>
                  <a:pt x="114" y="165"/>
                </a:cubicBezTo>
                <a:cubicBezTo>
                  <a:pt x="112" y="167"/>
                  <a:pt x="111" y="169"/>
                  <a:pt x="110" y="169"/>
                </a:cubicBezTo>
                <a:close/>
                <a:moveTo>
                  <a:pt x="91" y="154"/>
                </a:moveTo>
                <a:cubicBezTo>
                  <a:pt x="92" y="155"/>
                  <a:pt x="92" y="155"/>
                  <a:pt x="92" y="155"/>
                </a:cubicBezTo>
                <a:cubicBezTo>
                  <a:pt x="94" y="153"/>
                  <a:pt x="93" y="153"/>
                  <a:pt x="94" y="152"/>
                </a:cubicBezTo>
                <a:cubicBezTo>
                  <a:pt x="94" y="152"/>
                  <a:pt x="94" y="152"/>
                  <a:pt x="95" y="152"/>
                </a:cubicBezTo>
                <a:cubicBezTo>
                  <a:pt x="95" y="152"/>
                  <a:pt x="95" y="151"/>
                  <a:pt x="95" y="151"/>
                </a:cubicBezTo>
                <a:cubicBezTo>
                  <a:pt x="94" y="151"/>
                  <a:pt x="94" y="151"/>
                  <a:pt x="94" y="152"/>
                </a:cubicBezTo>
                <a:cubicBezTo>
                  <a:pt x="93" y="153"/>
                  <a:pt x="93" y="153"/>
                  <a:pt x="91" y="154"/>
                </a:cubicBezTo>
                <a:close/>
                <a:moveTo>
                  <a:pt x="92" y="162"/>
                </a:moveTo>
                <a:cubicBezTo>
                  <a:pt x="94" y="162"/>
                  <a:pt x="97" y="157"/>
                  <a:pt x="99" y="155"/>
                </a:cubicBezTo>
                <a:cubicBezTo>
                  <a:pt x="96" y="158"/>
                  <a:pt x="95" y="159"/>
                  <a:pt x="92" y="162"/>
                </a:cubicBezTo>
                <a:close/>
                <a:moveTo>
                  <a:pt x="88" y="161"/>
                </a:moveTo>
                <a:cubicBezTo>
                  <a:pt x="87" y="161"/>
                  <a:pt x="87" y="161"/>
                  <a:pt x="87" y="161"/>
                </a:cubicBezTo>
                <a:cubicBezTo>
                  <a:pt x="87" y="161"/>
                  <a:pt x="87" y="161"/>
                  <a:pt x="87" y="161"/>
                </a:cubicBezTo>
                <a:cubicBezTo>
                  <a:pt x="87" y="162"/>
                  <a:pt x="87" y="162"/>
                  <a:pt x="87" y="162"/>
                </a:cubicBezTo>
                <a:cubicBezTo>
                  <a:pt x="87" y="162"/>
                  <a:pt x="87" y="162"/>
                  <a:pt x="87" y="162"/>
                </a:cubicBezTo>
                <a:cubicBezTo>
                  <a:pt x="87" y="162"/>
                  <a:pt x="87" y="163"/>
                  <a:pt x="87" y="163"/>
                </a:cubicBezTo>
                <a:cubicBezTo>
                  <a:pt x="87" y="163"/>
                  <a:pt x="87" y="162"/>
                  <a:pt x="87" y="162"/>
                </a:cubicBezTo>
                <a:cubicBezTo>
                  <a:pt x="87" y="162"/>
                  <a:pt x="87" y="162"/>
                  <a:pt x="88" y="161"/>
                </a:cubicBezTo>
                <a:cubicBezTo>
                  <a:pt x="89" y="160"/>
                  <a:pt x="89" y="160"/>
                  <a:pt x="89" y="160"/>
                </a:cubicBezTo>
                <a:cubicBezTo>
                  <a:pt x="88" y="162"/>
                  <a:pt x="90" y="159"/>
                  <a:pt x="91" y="158"/>
                </a:cubicBezTo>
                <a:cubicBezTo>
                  <a:pt x="91" y="157"/>
                  <a:pt x="93" y="157"/>
                  <a:pt x="94" y="156"/>
                </a:cubicBezTo>
                <a:cubicBezTo>
                  <a:pt x="92" y="156"/>
                  <a:pt x="90" y="158"/>
                  <a:pt x="88" y="161"/>
                </a:cubicBezTo>
                <a:close/>
                <a:moveTo>
                  <a:pt x="106" y="176"/>
                </a:moveTo>
                <a:cubicBezTo>
                  <a:pt x="106" y="177"/>
                  <a:pt x="105" y="177"/>
                  <a:pt x="105" y="178"/>
                </a:cubicBezTo>
                <a:cubicBezTo>
                  <a:pt x="104" y="178"/>
                  <a:pt x="104" y="178"/>
                  <a:pt x="104" y="178"/>
                </a:cubicBezTo>
                <a:cubicBezTo>
                  <a:pt x="104" y="179"/>
                  <a:pt x="103" y="179"/>
                  <a:pt x="103" y="180"/>
                </a:cubicBezTo>
                <a:cubicBezTo>
                  <a:pt x="104" y="179"/>
                  <a:pt x="104" y="180"/>
                  <a:pt x="104" y="179"/>
                </a:cubicBezTo>
                <a:cubicBezTo>
                  <a:pt x="105" y="179"/>
                  <a:pt x="105" y="180"/>
                  <a:pt x="106" y="179"/>
                </a:cubicBezTo>
                <a:cubicBezTo>
                  <a:pt x="105" y="179"/>
                  <a:pt x="105" y="179"/>
                  <a:pt x="105" y="179"/>
                </a:cubicBezTo>
                <a:cubicBezTo>
                  <a:pt x="105" y="178"/>
                  <a:pt x="105" y="179"/>
                  <a:pt x="106" y="178"/>
                </a:cubicBezTo>
                <a:cubicBezTo>
                  <a:pt x="105" y="179"/>
                  <a:pt x="108" y="175"/>
                  <a:pt x="108" y="175"/>
                </a:cubicBezTo>
                <a:cubicBezTo>
                  <a:pt x="108" y="175"/>
                  <a:pt x="108" y="175"/>
                  <a:pt x="109" y="175"/>
                </a:cubicBezTo>
                <a:cubicBezTo>
                  <a:pt x="108" y="175"/>
                  <a:pt x="107" y="175"/>
                  <a:pt x="106" y="176"/>
                </a:cubicBezTo>
                <a:close/>
                <a:moveTo>
                  <a:pt x="109" y="180"/>
                </a:moveTo>
                <a:cubicBezTo>
                  <a:pt x="108" y="180"/>
                  <a:pt x="108" y="180"/>
                  <a:pt x="108" y="180"/>
                </a:cubicBezTo>
                <a:cubicBezTo>
                  <a:pt x="108" y="181"/>
                  <a:pt x="108" y="181"/>
                  <a:pt x="108" y="181"/>
                </a:cubicBezTo>
                <a:cubicBezTo>
                  <a:pt x="107" y="181"/>
                  <a:pt x="107" y="181"/>
                  <a:pt x="107" y="181"/>
                </a:cubicBezTo>
                <a:cubicBezTo>
                  <a:pt x="107" y="181"/>
                  <a:pt x="107" y="181"/>
                  <a:pt x="107" y="181"/>
                </a:cubicBezTo>
                <a:cubicBezTo>
                  <a:pt x="106" y="182"/>
                  <a:pt x="106" y="183"/>
                  <a:pt x="105" y="184"/>
                </a:cubicBezTo>
                <a:cubicBezTo>
                  <a:pt x="106" y="184"/>
                  <a:pt x="107" y="183"/>
                  <a:pt x="107" y="182"/>
                </a:cubicBezTo>
                <a:cubicBezTo>
                  <a:pt x="108" y="182"/>
                  <a:pt x="108" y="182"/>
                  <a:pt x="108" y="182"/>
                </a:cubicBezTo>
                <a:cubicBezTo>
                  <a:pt x="108" y="182"/>
                  <a:pt x="108" y="182"/>
                  <a:pt x="110" y="180"/>
                </a:cubicBezTo>
                <a:cubicBezTo>
                  <a:pt x="110" y="180"/>
                  <a:pt x="109" y="180"/>
                  <a:pt x="109" y="180"/>
                </a:cubicBezTo>
                <a:close/>
                <a:moveTo>
                  <a:pt x="88" y="171"/>
                </a:moveTo>
                <a:cubicBezTo>
                  <a:pt x="89" y="170"/>
                  <a:pt x="88" y="170"/>
                  <a:pt x="88" y="170"/>
                </a:cubicBezTo>
                <a:cubicBezTo>
                  <a:pt x="89" y="171"/>
                  <a:pt x="90" y="169"/>
                  <a:pt x="90" y="169"/>
                </a:cubicBezTo>
                <a:cubicBezTo>
                  <a:pt x="90" y="169"/>
                  <a:pt x="90" y="168"/>
                  <a:pt x="89" y="169"/>
                </a:cubicBezTo>
                <a:cubicBezTo>
                  <a:pt x="89" y="169"/>
                  <a:pt x="88" y="170"/>
                  <a:pt x="88" y="171"/>
                </a:cubicBezTo>
                <a:close/>
                <a:moveTo>
                  <a:pt x="98" y="180"/>
                </a:moveTo>
                <a:cubicBezTo>
                  <a:pt x="99" y="179"/>
                  <a:pt x="99" y="180"/>
                  <a:pt x="100" y="180"/>
                </a:cubicBezTo>
                <a:cubicBezTo>
                  <a:pt x="99" y="179"/>
                  <a:pt x="98" y="179"/>
                  <a:pt x="98" y="180"/>
                </a:cubicBezTo>
                <a:close/>
                <a:moveTo>
                  <a:pt x="102" y="183"/>
                </a:moveTo>
                <a:cubicBezTo>
                  <a:pt x="102" y="182"/>
                  <a:pt x="101" y="182"/>
                  <a:pt x="102" y="182"/>
                </a:cubicBezTo>
                <a:cubicBezTo>
                  <a:pt x="102" y="182"/>
                  <a:pt x="102" y="183"/>
                  <a:pt x="102" y="182"/>
                </a:cubicBezTo>
                <a:cubicBezTo>
                  <a:pt x="102" y="182"/>
                  <a:pt x="101" y="182"/>
                  <a:pt x="101" y="182"/>
                </a:cubicBezTo>
                <a:cubicBezTo>
                  <a:pt x="102" y="182"/>
                  <a:pt x="101" y="183"/>
                  <a:pt x="102" y="183"/>
                </a:cubicBezTo>
                <a:close/>
                <a:moveTo>
                  <a:pt x="102" y="191"/>
                </a:moveTo>
                <a:cubicBezTo>
                  <a:pt x="102" y="191"/>
                  <a:pt x="104" y="189"/>
                  <a:pt x="104" y="188"/>
                </a:cubicBezTo>
                <a:cubicBezTo>
                  <a:pt x="103" y="187"/>
                  <a:pt x="103" y="186"/>
                  <a:pt x="102" y="187"/>
                </a:cubicBezTo>
                <a:cubicBezTo>
                  <a:pt x="104" y="188"/>
                  <a:pt x="101" y="190"/>
                  <a:pt x="102" y="191"/>
                </a:cubicBezTo>
                <a:close/>
                <a:moveTo>
                  <a:pt x="100" y="187"/>
                </a:moveTo>
                <a:cubicBezTo>
                  <a:pt x="100" y="187"/>
                  <a:pt x="99" y="187"/>
                  <a:pt x="100" y="187"/>
                </a:cubicBezTo>
                <a:cubicBezTo>
                  <a:pt x="100" y="187"/>
                  <a:pt x="101" y="187"/>
                  <a:pt x="101" y="187"/>
                </a:cubicBezTo>
                <a:cubicBezTo>
                  <a:pt x="100" y="187"/>
                  <a:pt x="100" y="187"/>
                  <a:pt x="100" y="187"/>
                </a:cubicBezTo>
                <a:close/>
                <a:moveTo>
                  <a:pt x="99" y="192"/>
                </a:moveTo>
                <a:cubicBezTo>
                  <a:pt x="97" y="193"/>
                  <a:pt x="94" y="197"/>
                  <a:pt x="94" y="198"/>
                </a:cubicBezTo>
                <a:cubicBezTo>
                  <a:pt x="95" y="197"/>
                  <a:pt x="96" y="196"/>
                  <a:pt x="97" y="194"/>
                </a:cubicBezTo>
                <a:cubicBezTo>
                  <a:pt x="97" y="195"/>
                  <a:pt x="97" y="195"/>
                  <a:pt x="97" y="194"/>
                </a:cubicBezTo>
                <a:cubicBezTo>
                  <a:pt x="98" y="192"/>
                  <a:pt x="101" y="192"/>
                  <a:pt x="102" y="189"/>
                </a:cubicBezTo>
                <a:cubicBezTo>
                  <a:pt x="101" y="189"/>
                  <a:pt x="101" y="190"/>
                  <a:pt x="101" y="190"/>
                </a:cubicBezTo>
                <a:cubicBezTo>
                  <a:pt x="100" y="189"/>
                  <a:pt x="102" y="189"/>
                  <a:pt x="102" y="188"/>
                </a:cubicBezTo>
                <a:cubicBezTo>
                  <a:pt x="100" y="189"/>
                  <a:pt x="100" y="191"/>
                  <a:pt x="98" y="191"/>
                </a:cubicBezTo>
                <a:cubicBezTo>
                  <a:pt x="99" y="191"/>
                  <a:pt x="99" y="192"/>
                  <a:pt x="99" y="192"/>
                </a:cubicBezTo>
                <a:close/>
                <a:moveTo>
                  <a:pt x="95" y="191"/>
                </a:moveTo>
                <a:cubicBezTo>
                  <a:pt x="96" y="191"/>
                  <a:pt x="95" y="192"/>
                  <a:pt x="96" y="192"/>
                </a:cubicBezTo>
                <a:cubicBezTo>
                  <a:pt x="96" y="191"/>
                  <a:pt x="98" y="191"/>
                  <a:pt x="97" y="190"/>
                </a:cubicBezTo>
                <a:cubicBezTo>
                  <a:pt x="98" y="190"/>
                  <a:pt x="98" y="189"/>
                  <a:pt x="98" y="189"/>
                </a:cubicBezTo>
                <a:cubicBezTo>
                  <a:pt x="98" y="189"/>
                  <a:pt x="97" y="189"/>
                  <a:pt x="98" y="189"/>
                </a:cubicBezTo>
                <a:cubicBezTo>
                  <a:pt x="98" y="189"/>
                  <a:pt x="99" y="189"/>
                  <a:pt x="100" y="188"/>
                </a:cubicBezTo>
                <a:cubicBezTo>
                  <a:pt x="99" y="187"/>
                  <a:pt x="99" y="187"/>
                  <a:pt x="99" y="187"/>
                </a:cubicBezTo>
                <a:cubicBezTo>
                  <a:pt x="98" y="187"/>
                  <a:pt x="99" y="188"/>
                  <a:pt x="98" y="188"/>
                </a:cubicBezTo>
                <a:cubicBezTo>
                  <a:pt x="98" y="187"/>
                  <a:pt x="96" y="189"/>
                  <a:pt x="97" y="190"/>
                </a:cubicBezTo>
                <a:cubicBezTo>
                  <a:pt x="96" y="190"/>
                  <a:pt x="96" y="190"/>
                  <a:pt x="96" y="190"/>
                </a:cubicBezTo>
                <a:cubicBezTo>
                  <a:pt x="96" y="190"/>
                  <a:pt x="97" y="190"/>
                  <a:pt x="96" y="191"/>
                </a:cubicBezTo>
                <a:cubicBezTo>
                  <a:pt x="96" y="190"/>
                  <a:pt x="96" y="190"/>
                  <a:pt x="96" y="190"/>
                </a:cubicBezTo>
                <a:cubicBezTo>
                  <a:pt x="96" y="191"/>
                  <a:pt x="96" y="191"/>
                  <a:pt x="95" y="191"/>
                </a:cubicBezTo>
                <a:close/>
                <a:moveTo>
                  <a:pt x="85" y="191"/>
                </a:moveTo>
                <a:cubicBezTo>
                  <a:pt x="85" y="194"/>
                  <a:pt x="82" y="195"/>
                  <a:pt x="81" y="197"/>
                </a:cubicBezTo>
                <a:cubicBezTo>
                  <a:pt x="82" y="198"/>
                  <a:pt x="82" y="197"/>
                  <a:pt x="82" y="197"/>
                </a:cubicBezTo>
                <a:cubicBezTo>
                  <a:pt x="84" y="195"/>
                  <a:pt x="85" y="193"/>
                  <a:pt x="87" y="192"/>
                </a:cubicBezTo>
                <a:cubicBezTo>
                  <a:pt x="87" y="192"/>
                  <a:pt x="87" y="193"/>
                  <a:pt x="88" y="193"/>
                </a:cubicBezTo>
                <a:cubicBezTo>
                  <a:pt x="88" y="193"/>
                  <a:pt x="89" y="191"/>
                  <a:pt x="90" y="191"/>
                </a:cubicBezTo>
                <a:cubicBezTo>
                  <a:pt x="89" y="190"/>
                  <a:pt x="89" y="190"/>
                  <a:pt x="89" y="190"/>
                </a:cubicBezTo>
                <a:cubicBezTo>
                  <a:pt x="89" y="191"/>
                  <a:pt x="88" y="193"/>
                  <a:pt x="87" y="192"/>
                </a:cubicBezTo>
                <a:cubicBezTo>
                  <a:pt x="87" y="191"/>
                  <a:pt x="88" y="190"/>
                  <a:pt x="89" y="189"/>
                </a:cubicBezTo>
                <a:cubicBezTo>
                  <a:pt x="88" y="189"/>
                  <a:pt x="88" y="188"/>
                  <a:pt x="87" y="189"/>
                </a:cubicBezTo>
                <a:cubicBezTo>
                  <a:pt x="88" y="189"/>
                  <a:pt x="87" y="190"/>
                  <a:pt x="88" y="190"/>
                </a:cubicBezTo>
                <a:cubicBezTo>
                  <a:pt x="87" y="190"/>
                  <a:pt x="88" y="190"/>
                  <a:pt x="87" y="190"/>
                </a:cubicBezTo>
                <a:cubicBezTo>
                  <a:pt x="86" y="190"/>
                  <a:pt x="86" y="192"/>
                  <a:pt x="85" y="191"/>
                </a:cubicBezTo>
                <a:cubicBezTo>
                  <a:pt x="86" y="191"/>
                  <a:pt x="86" y="191"/>
                  <a:pt x="86" y="191"/>
                </a:cubicBezTo>
                <a:cubicBezTo>
                  <a:pt x="85" y="191"/>
                  <a:pt x="86" y="191"/>
                  <a:pt x="85" y="191"/>
                </a:cubicBezTo>
                <a:close/>
                <a:moveTo>
                  <a:pt x="94" y="201"/>
                </a:moveTo>
                <a:cubicBezTo>
                  <a:pt x="95" y="200"/>
                  <a:pt x="94" y="199"/>
                  <a:pt x="95" y="200"/>
                </a:cubicBezTo>
                <a:cubicBezTo>
                  <a:pt x="95" y="199"/>
                  <a:pt x="95" y="199"/>
                  <a:pt x="96" y="199"/>
                </a:cubicBezTo>
                <a:cubicBezTo>
                  <a:pt x="94" y="198"/>
                  <a:pt x="94" y="200"/>
                  <a:pt x="94" y="201"/>
                </a:cubicBezTo>
                <a:close/>
                <a:moveTo>
                  <a:pt x="93" y="198"/>
                </a:moveTo>
                <a:cubicBezTo>
                  <a:pt x="93" y="199"/>
                  <a:pt x="93" y="199"/>
                  <a:pt x="92" y="199"/>
                </a:cubicBezTo>
                <a:cubicBezTo>
                  <a:pt x="93" y="200"/>
                  <a:pt x="91" y="200"/>
                  <a:pt x="92" y="200"/>
                </a:cubicBezTo>
                <a:cubicBezTo>
                  <a:pt x="92" y="199"/>
                  <a:pt x="94" y="199"/>
                  <a:pt x="93" y="198"/>
                </a:cubicBezTo>
                <a:close/>
                <a:moveTo>
                  <a:pt x="91" y="201"/>
                </a:moveTo>
                <a:cubicBezTo>
                  <a:pt x="91" y="202"/>
                  <a:pt x="91" y="201"/>
                  <a:pt x="90" y="201"/>
                </a:cubicBezTo>
                <a:cubicBezTo>
                  <a:pt x="90" y="202"/>
                  <a:pt x="91" y="202"/>
                  <a:pt x="91" y="202"/>
                </a:cubicBezTo>
                <a:cubicBezTo>
                  <a:pt x="91" y="202"/>
                  <a:pt x="91" y="202"/>
                  <a:pt x="91" y="203"/>
                </a:cubicBezTo>
                <a:cubicBezTo>
                  <a:pt x="91" y="202"/>
                  <a:pt x="92" y="202"/>
                  <a:pt x="91" y="202"/>
                </a:cubicBezTo>
                <a:cubicBezTo>
                  <a:pt x="92" y="201"/>
                  <a:pt x="92" y="202"/>
                  <a:pt x="92" y="201"/>
                </a:cubicBezTo>
                <a:cubicBezTo>
                  <a:pt x="92" y="201"/>
                  <a:pt x="92" y="201"/>
                  <a:pt x="92" y="201"/>
                </a:cubicBezTo>
                <a:cubicBezTo>
                  <a:pt x="92" y="200"/>
                  <a:pt x="92" y="201"/>
                  <a:pt x="93" y="201"/>
                </a:cubicBezTo>
                <a:cubicBezTo>
                  <a:pt x="93" y="200"/>
                  <a:pt x="93" y="200"/>
                  <a:pt x="93" y="200"/>
                </a:cubicBezTo>
                <a:cubicBezTo>
                  <a:pt x="92" y="199"/>
                  <a:pt x="92" y="201"/>
                  <a:pt x="91" y="201"/>
                </a:cubicBezTo>
                <a:close/>
                <a:moveTo>
                  <a:pt x="87" y="202"/>
                </a:moveTo>
                <a:cubicBezTo>
                  <a:pt x="87" y="203"/>
                  <a:pt x="86" y="204"/>
                  <a:pt x="86" y="205"/>
                </a:cubicBezTo>
                <a:cubicBezTo>
                  <a:pt x="88" y="203"/>
                  <a:pt x="89" y="204"/>
                  <a:pt x="90" y="205"/>
                </a:cubicBezTo>
                <a:cubicBezTo>
                  <a:pt x="89" y="204"/>
                  <a:pt x="90" y="204"/>
                  <a:pt x="90" y="204"/>
                </a:cubicBezTo>
                <a:cubicBezTo>
                  <a:pt x="90" y="204"/>
                  <a:pt x="89" y="204"/>
                  <a:pt x="89" y="203"/>
                </a:cubicBezTo>
                <a:cubicBezTo>
                  <a:pt x="89" y="204"/>
                  <a:pt x="89" y="203"/>
                  <a:pt x="88" y="203"/>
                </a:cubicBezTo>
                <a:cubicBezTo>
                  <a:pt x="88" y="203"/>
                  <a:pt x="88" y="203"/>
                  <a:pt x="88" y="203"/>
                </a:cubicBezTo>
                <a:cubicBezTo>
                  <a:pt x="88" y="203"/>
                  <a:pt x="88" y="203"/>
                  <a:pt x="88" y="203"/>
                </a:cubicBezTo>
                <a:cubicBezTo>
                  <a:pt x="88" y="203"/>
                  <a:pt x="88" y="202"/>
                  <a:pt x="89" y="202"/>
                </a:cubicBezTo>
                <a:cubicBezTo>
                  <a:pt x="87" y="202"/>
                  <a:pt x="88" y="201"/>
                  <a:pt x="87" y="202"/>
                </a:cubicBezTo>
                <a:close/>
                <a:moveTo>
                  <a:pt x="64" y="186"/>
                </a:moveTo>
                <a:cubicBezTo>
                  <a:pt x="65" y="186"/>
                  <a:pt x="65" y="186"/>
                  <a:pt x="65" y="186"/>
                </a:cubicBezTo>
                <a:cubicBezTo>
                  <a:pt x="65" y="186"/>
                  <a:pt x="65" y="186"/>
                  <a:pt x="65" y="186"/>
                </a:cubicBezTo>
                <a:cubicBezTo>
                  <a:pt x="65" y="186"/>
                  <a:pt x="65" y="186"/>
                  <a:pt x="65" y="186"/>
                </a:cubicBezTo>
                <a:cubicBezTo>
                  <a:pt x="65" y="186"/>
                  <a:pt x="65" y="186"/>
                  <a:pt x="65" y="186"/>
                </a:cubicBezTo>
                <a:cubicBezTo>
                  <a:pt x="65" y="186"/>
                  <a:pt x="64" y="186"/>
                  <a:pt x="64" y="186"/>
                </a:cubicBezTo>
                <a:close/>
                <a:moveTo>
                  <a:pt x="86" y="208"/>
                </a:moveTo>
                <a:cubicBezTo>
                  <a:pt x="86" y="208"/>
                  <a:pt x="86" y="207"/>
                  <a:pt x="86" y="207"/>
                </a:cubicBezTo>
                <a:cubicBezTo>
                  <a:pt x="85" y="207"/>
                  <a:pt x="87" y="207"/>
                  <a:pt x="87" y="206"/>
                </a:cubicBezTo>
                <a:cubicBezTo>
                  <a:pt x="86" y="206"/>
                  <a:pt x="85" y="208"/>
                  <a:pt x="86" y="208"/>
                </a:cubicBezTo>
                <a:close/>
                <a:moveTo>
                  <a:pt x="84" y="206"/>
                </a:moveTo>
                <a:cubicBezTo>
                  <a:pt x="84" y="206"/>
                  <a:pt x="84" y="207"/>
                  <a:pt x="85" y="206"/>
                </a:cubicBezTo>
                <a:cubicBezTo>
                  <a:pt x="84" y="206"/>
                  <a:pt x="84" y="205"/>
                  <a:pt x="84" y="206"/>
                </a:cubicBezTo>
                <a:cubicBezTo>
                  <a:pt x="84" y="206"/>
                  <a:pt x="83" y="205"/>
                  <a:pt x="84" y="206"/>
                </a:cubicBezTo>
                <a:close/>
                <a:moveTo>
                  <a:pt x="79" y="215"/>
                </a:moveTo>
                <a:cubicBezTo>
                  <a:pt x="79" y="215"/>
                  <a:pt x="79" y="215"/>
                  <a:pt x="80" y="215"/>
                </a:cubicBezTo>
                <a:cubicBezTo>
                  <a:pt x="80" y="214"/>
                  <a:pt x="82" y="213"/>
                  <a:pt x="81" y="212"/>
                </a:cubicBezTo>
                <a:cubicBezTo>
                  <a:pt x="81" y="212"/>
                  <a:pt x="81" y="212"/>
                  <a:pt x="81" y="212"/>
                </a:cubicBezTo>
                <a:cubicBezTo>
                  <a:pt x="81" y="212"/>
                  <a:pt x="80" y="212"/>
                  <a:pt x="80" y="212"/>
                </a:cubicBezTo>
                <a:cubicBezTo>
                  <a:pt x="81" y="212"/>
                  <a:pt x="81" y="212"/>
                  <a:pt x="81" y="213"/>
                </a:cubicBezTo>
                <a:cubicBezTo>
                  <a:pt x="80" y="212"/>
                  <a:pt x="80" y="213"/>
                  <a:pt x="80" y="212"/>
                </a:cubicBezTo>
                <a:cubicBezTo>
                  <a:pt x="79" y="212"/>
                  <a:pt x="79" y="212"/>
                  <a:pt x="79" y="213"/>
                </a:cubicBezTo>
                <a:cubicBezTo>
                  <a:pt x="79" y="214"/>
                  <a:pt x="77" y="216"/>
                  <a:pt x="76" y="217"/>
                </a:cubicBezTo>
                <a:cubicBezTo>
                  <a:pt x="77" y="217"/>
                  <a:pt x="77" y="216"/>
                  <a:pt x="77" y="217"/>
                </a:cubicBezTo>
                <a:cubicBezTo>
                  <a:pt x="77" y="217"/>
                  <a:pt x="77" y="217"/>
                  <a:pt x="77" y="217"/>
                </a:cubicBezTo>
                <a:cubicBezTo>
                  <a:pt x="77" y="217"/>
                  <a:pt x="78" y="216"/>
                  <a:pt x="79" y="216"/>
                </a:cubicBezTo>
                <a:cubicBezTo>
                  <a:pt x="78" y="216"/>
                  <a:pt x="78" y="215"/>
                  <a:pt x="78" y="215"/>
                </a:cubicBezTo>
                <a:cubicBezTo>
                  <a:pt x="79" y="215"/>
                  <a:pt x="78" y="215"/>
                  <a:pt x="79" y="215"/>
                </a:cubicBezTo>
                <a:cubicBezTo>
                  <a:pt x="79" y="215"/>
                  <a:pt x="79" y="215"/>
                  <a:pt x="79" y="215"/>
                </a:cubicBezTo>
                <a:close/>
                <a:moveTo>
                  <a:pt x="74" y="207"/>
                </a:moveTo>
                <a:cubicBezTo>
                  <a:pt x="73" y="207"/>
                  <a:pt x="73" y="208"/>
                  <a:pt x="72" y="207"/>
                </a:cubicBezTo>
                <a:cubicBezTo>
                  <a:pt x="71" y="209"/>
                  <a:pt x="70" y="210"/>
                  <a:pt x="69" y="210"/>
                </a:cubicBezTo>
                <a:cubicBezTo>
                  <a:pt x="68" y="211"/>
                  <a:pt x="69" y="210"/>
                  <a:pt x="69" y="211"/>
                </a:cubicBezTo>
                <a:cubicBezTo>
                  <a:pt x="68" y="211"/>
                  <a:pt x="69" y="212"/>
                  <a:pt x="68" y="212"/>
                </a:cubicBezTo>
                <a:cubicBezTo>
                  <a:pt x="69" y="212"/>
                  <a:pt x="69" y="211"/>
                  <a:pt x="68" y="211"/>
                </a:cubicBezTo>
                <a:cubicBezTo>
                  <a:pt x="68" y="212"/>
                  <a:pt x="67" y="212"/>
                  <a:pt x="68" y="213"/>
                </a:cubicBezTo>
                <a:cubicBezTo>
                  <a:pt x="68" y="213"/>
                  <a:pt x="68" y="213"/>
                  <a:pt x="68" y="213"/>
                </a:cubicBezTo>
                <a:cubicBezTo>
                  <a:pt x="69" y="212"/>
                  <a:pt x="69" y="213"/>
                  <a:pt x="69" y="214"/>
                </a:cubicBezTo>
                <a:cubicBezTo>
                  <a:pt x="70" y="213"/>
                  <a:pt x="70" y="211"/>
                  <a:pt x="71" y="211"/>
                </a:cubicBezTo>
                <a:cubicBezTo>
                  <a:pt x="70" y="211"/>
                  <a:pt x="70" y="212"/>
                  <a:pt x="70" y="212"/>
                </a:cubicBezTo>
                <a:cubicBezTo>
                  <a:pt x="71" y="212"/>
                  <a:pt x="71" y="212"/>
                  <a:pt x="71" y="212"/>
                </a:cubicBezTo>
                <a:cubicBezTo>
                  <a:pt x="71" y="213"/>
                  <a:pt x="70" y="213"/>
                  <a:pt x="71" y="214"/>
                </a:cubicBezTo>
                <a:cubicBezTo>
                  <a:pt x="69" y="213"/>
                  <a:pt x="70" y="215"/>
                  <a:pt x="69" y="216"/>
                </a:cubicBezTo>
                <a:cubicBezTo>
                  <a:pt x="68" y="217"/>
                  <a:pt x="66" y="218"/>
                  <a:pt x="67" y="219"/>
                </a:cubicBezTo>
                <a:cubicBezTo>
                  <a:pt x="65" y="219"/>
                  <a:pt x="64" y="222"/>
                  <a:pt x="62" y="223"/>
                </a:cubicBezTo>
                <a:cubicBezTo>
                  <a:pt x="63" y="223"/>
                  <a:pt x="62" y="223"/>
                  <a:pt x="63" y="223"/>
                </a:cubicBezTo>
                <a:cubicBezTo>
                  <a:pt x="63" y="223"/>
                  <a:pt x="62" y="225"/>
                  <a:pt x="63" y="225"/>
                </a:cubicBezTo>
                <a:cubicBezTo>
                  <a:pt x="63" y="224"/>
                  <a:pt x="63" y="223"/>
                  <a:pt x="64" y="223"/>
                </a:cubicBezTo>
                <a:cubicBezTo>
                  <a:pt x="64" y="221"/>
                  <a:pt x="67" y="221"/>
                  <a:pt x="67" y="219"/>
                </a:cubicBezTo>
                <a:cubicBezTo>
                  <a:pt x="68" y="218"/>
                  <a:pt x="68" y="218"/>
                  <a:pt x="69" y="217"/>
                </a:cubicBezTo>
                <a:cubicBezTo>
                  <a:pt x="69" y="217"/>
                  <a:pt x="68" y="217"/>
                  <a:pt x="69" y="216"/>
                </a:cubicBezTo>
                <a:cubicBezTo>
                  <a:pt x="70" y="217"/>
                  <a:pt x="69" y="216"/>
                  <a:pt x="69" y="216"/>
                </a:cubicBezTo>
                <a:cubicBezTo>
                  <a:pt x="70" y="216"/>
                  <a:pt x="73" y="213"/>
                  <a:pt x="72" y="212"/>
                </a:cubicBezTo>
                <a:cubicBezTo>
                  <a:pt x="73" y="212"/>
                  <a:pt x="73" y="212"/>
                  <a:pt x="73" y="212"/>
                </a:cubicBezTo>
                <a:cubicBezTo>
                  <a:pt x="73" y="211"/>
                  <a:pt x="73" y="210"/>
                  <a:pt x="72" y="210"/>
                </a:cubicBezTo>
                <a:cubicBezTo>
                  <a:pt x="73" y="210"/>
                  <a:pt x="73" y="210"/>
                  <a:pt x="73" y="211"/>
                </a:cubicBezTo>
                <a:cubicBezTo>
                  <a:pt x="72" y="210"/>
                  <a:pt x="72" y="211"/>
                  <a:pt x="72" y="211"/>
                </a:cubicBezTo>
                <a:cubicBezTo>
                  <a:pt x="72" y="210"/>
                  <a:pt x="72" y="209"/>
                  <a:pt x="72" y="209"/>
                </a:cubicBezTo>
                <a:cubicBezTo>
                  <a:pt x="72" y="210"/>
                  <a:pt x="71" y="210"/>
                  <a:pt x="71" y="210"/>
                </a:cubicBezTo>
                <a:cubicBezTo>
                  <a:pt x="72" y="210"/>
                  <a:pt x="71" y="209"/>
                  <a:pt x="72" y="209"/>
                </a:cubicBezTo>
                <a:cubicBezTo>
                  <a:pt x="73" y="209"/>
                  <a:pt x="72" y="207"/>
                  <a:pt x="74" y="208"/>
                </a:cubicBezTo>
                <a:cubicBezTo>
                  <a:pt x="74" y="208"/>
                  <a:pt x="74" y="207"/>
                  <a:pt x="74" y="207"/>
                </a:cubicBezTo>
                <a:close/>
                <a:moveTo>
                  <a:pt x="64" y="211"/>
                </a:moveTo>
                <a:cubicBezTo>
                  <a:pt x="66" y="211"/>
                  <a:pt x="67" y="206"/>
                  <a:pt x="68" y="207"/>
                </a:cubicBezTo>
                <a:cubicBezTo>
                  <a:pt x="68" y="206"/>
                  <a:pt x="70" y="205"/>
                  <a:pt x="69" y="204"/>
                </a:cubicBezTo>
                <a:cubicBezTo>
                  <a:pt x="68" y="206"/>
                  <a:pt x="66" y="208"/>
                  <a:pt x="64" y="211"/>
                </a:cubicBezTo>
                <a:close/>
                <a:moveTo>
                  <a:pt x="73" y="215"/>
                </a:moveTo>
                <a:cubicBezTo>
                  <a:pt x="73" y="215"/>
                  <a:pt x="74" y="214"/>
                  <a:pt x="73" y="214"/>
                </a:cubicBezTo>
                <a:cubicBezTo>
                  <a:pt x="73" y="215"/>
                  <a:pt x="72" y="214"/>
                  <a:pt x="72" y="215"/>
                </a:cubicBezTo>
                <a:cubicBezTo>
                  <a:pt x="72" y="215"/>
                  <a:pt x="71" y="215"/>
                  <a:pt x="71" y="217"/>
                </a:cubicBezTo>
                <a:cubicBezTo>
                  <a:pt x="71" y="217"/>
                  <a:pt x="71" y="217"/>
                  <a:pt x="71" y="217"/>
                </a:cubicBezTo>
                <a:cubicBezTo>
                  <a:pt x="72" y="217"/>
                  <a:pt x="73" y="215"/>
                  <a:pt x="74" y="216"/>
                </a:cubicBezTo>
                <a:cubicBezTo>
                  <a:pt x="74" y="216"/>
                  <a:pt x="74" y="215"/>
                  <a:pt x="75" y="215"/>
                </a:cubicBezTo>
                <a:cubicBezTo>
                  <a:pt x="74" y="214"/>
                  <a:pt x="74" y="214"/>
                  <a:pt x="74" y="213"/>
                </a:cubicBezTo>
                <a:cubicBezTo>
                  <a:pt x="75" y="213"/>
                  <a:pt x="75" y="212"/>
                  <a:pt x="76" y="212"/>
                </a:cubicBezTo>
                <a:cubicBezTo>
                  <a:pt x="75" y="212"/>
                  <a:pt x="76" y="211"/>
                  <a:pt x="76" y="211"/>
                </a:cubicBezTo>
                <a:cubicBezTo>
                  <a:pt x="75" y="211"/>
                  <a:pt x="74" y="213"/>
                  <a:pt x="73" y="214"/>
                </a:cubicBezTo>
                <a:cubicBezTo>
                  <a:pt x="74" y="214"/>
                  <a:pt x="74" y="215"/>
                  <a:pt x="73" y="215"/>
                </a:cubicBezTo>
                <a:close/>
                <a:moveTo>
                  <a:pt x="74" y="210"/>
                </a:moveTo>
                <a:cubicBezTo>
                  <a:pt x="74" y="210"/>
                  <a:pt x="74" y="210"/>
                  <a:pt x="74" y="210"/>
                </a:cubicBezTo>
                <a:cubicBezTo>
                  <a:pt x="75" y="211"/>
                  <a:pt x="75" y="211"/>
                  <a:pt x="75" y="211"/>
                </a:cubicBezTo>
                <a:cubicBezTo>
                  <a:pt x="75" y="210"/>
                  <a:pt x="75" y="210"/>
                  <a:pt x="75" y="210"/>
                </a:cubicBezTo>
                <a:cubicBezTo>
                  <a:pt x="75" y="210"/>
                  <a:pt x="75" y="210"/>
                  <a:pt x="75" y="210"/>
                </a:cubicBezTo>
                <a:cubicBezTo>
                  <a:pt x="75" y="210"/>
                  <a:pt x="74" y="210"/>
                  <a:pt x="74" y="210"/>
                </a:cubicBezTo>
                <a:close/>
                <a:moveTo>
                  <a:pt x="48" y="194"/>
                </a:moveTo>
                <a:cubicBezTo>
                  <a:pt x="47" y="194"/>
                  <a:pt x="49" y="193"/>
                  <a:pt x="48" y="193"/>
                </a:cubicBezTo>
                <a:cubicBezTo>
                  <a:pt x="47" y="193"/>
                  <a:pt x="47" y="195"/>
                  <a:pt x="48" y="194"/>
                </a:cubicBezTo>
                <a:close/>
                <a:moveTo>
                  <a:pt x="75" y="220"/>
                </a:moveTo>
                <a:cubicBezTo>
                  <a:pt x="76" y="219"/>
                  <a:pt x="77" y="219"/>
                  <a:pt x="77" y="217"/>
                </a:cubicBezTo>
                <a:cubicBezTo>
                  <a:pt x="76" y="218"/>
                  <a:pt x="75" y="219"/>
                  <a:pt x="75" y="220"/>
                </a:cubicBezTo>
                <a:close/>
                <a:moveTo>
                  <a:pt x="39" y="198"/>
                </a:moveTo>
                <a:cubicBezTo>
                  <a:pt x="39" y="199"/>
                  <a:pt x="39" y="198"/>
                  <a:pt x="39" y="199"/>
                </a:cubicBezTo>
                <a:cubicBezTo>
                  <a:pt x="40" y="199"/>
                  <a:pt x="40" y="198"/>
                  <a:pt x="40" y="198"/>
                </a:cubicBezTo>
                <a:cubicBezTo>
                  <a:pt x="40" y="198"/>
                  <a:pt x="39" y="198"/>
                  <a:pt x="39" y="198"/>
                </a:cubicBezTo>
                <a:close/>
                <a:moveTo>
                  <a:pt x="67" y="230"/>
                </a:moveTo>
                <a:cubicBezTo>
                  <a:pt x="68" y="230"/>
                  <a:pt x="68" y="229"/>
                  <a:pt x="67" y="229"/>
                </a:cubicBezTo>
                <a:cubicBezTo>
                  <a:pt x="67" y="229"/>
                  <a:pt x="66" y="229"/>
                  <a:pt x="67" y="230"/>
                </a:cubicBezTo>
                <a:cubicBezTo>
                  <a:pt x="67" y="230"/>
                  <a:pt x="67" y="230"/>
                  <a:pt x="67" y="230"/>
                </a:cubicBezTo>
                <a:cubicBezTo>
                  <a:pt x="68" y="230"/>
                  <a:pt x="71" y="228"/>
                  <a:pt x="70" y="227"/>
                </a:cubicBezTo>
                <a:cubicBezTo>
                  <a:pt x="70" y="228"/>
                  <a:pt x="69" y="228"/>
                  <a:pt x="68" y="228"/>
                </a:cubicBezTo>
                <a:cubicBezTo>
                  <a:pt x="68" y="228"/>
                  <a:pt x="67" y="228"/>
                  <a:pt x="68" y="227"/>
                </a:cubicBezTo>
                <a:cubicBezTo>
                  <a:pt x="67" y="228"/>
                  <a:pt x="67" y="229"/>
                  <a:pt x="68" y="229"/>
                </a:cubicBezTo>
                <a:cubicBezTo>
                  <a:pt x="68" y="229"/>
                  <a:pt x="68" y="229"/>
                  <a:pt x="68" y="230"/>
                </a:cubicBezTo>
                <a:cubicBezTo>
                  <a:pt x="68" y="229"/>
                  <a:pt x="67" y="230"/>
                  <a:pt x="67" y="230"/>
                </a:cubicBezTo>
                <a:close/>
                <a:moveTo>
                  <a:pt x="57" y="232"/>
                </a:moveTo>
                <a:cubicBezTo>
                  <a:pt x="56" y="231"/>
                  <a:pt x="57" y="233"/>
                  <a:pt x="56" y="233"/>
                </a:cubicBezTo>
                <a:cubicBezTo>
                  <a:pt x="56" y="233"/>
                  <a:pt x="57" y="233"/>
                  <a:pt x="57" y="232"/>
                </a:cubicBezTo>
                <a:cubicBezTo>
                  <a:pt x="57" y="231"/>
                  <a:pt x="60" y="229"/>
                  <a:pt x="61" y="228"/>
                </a:cubicBezTo>
                <a:cubicBezTo>
                  <a:pt x="60" y="228"/>
                  <a:pt x="60" y="227"/>
                  <a:pt x="60" y="227"/>
                </a:cubicBezTo>
                <a:cubicBezTo>
                  <a:pt x="61" y="227"/>
                  <a:pt x="62" y="226"/>
                  <a:pt x="62" y="226"/>
                </a:cubicBezTo>
                <a:cubicBezTo>
                  <a:pt x="61" y="226"/>
                  <a:pt x="61" y="226"/>
                  <a:pt x="60" y="226"/>
                </a:cubicBezTo>
                <a:cubicBezTo>
                  <a:pt x="61" y="226"/>
                  <a:pt x="61" y="227"/>
                  <a:pt x="61" y="227"/>
                </a:cubicBezTo>
                <a:cubicBezTo>
                  <a:pt x="59" y="228"/>
                  <a:pt x="58" y="230"/>
                  <a:pt x="57" y="232"/>
                </a:cubicBezTo>
                <a:close/>
                <a:moveTo>
                  <a:pt x="66" y="232"/>
                </a:moveTo>
                <a:cubicBezTo>
                  <a:pt x="67" y="232"/>
                  <a:pt x="65" y="232"/>
                  <a:pt x="65" y="231"/>
                </a:cubicBezTo>
                <a:cubicBezTo>
                  <a:pt x="66" y="232"/>
                  <a:pt x="64" y="232"/>
                  <a:pt x="64" y="233"/>
                </a:cubicBezTo>
                <a:cubicBezTo>
                  <a:pt x="65" y="233"/>
                  <a:pt x="65" y="233"/>
                  <a:pt x="66" y="233"/>
                </a:cubicBezTo>
                <a:cubicBezTo>
                  <a:pt x="65" y="232"/>
                  <a:pt x="65" y="233"/>
                  <a:pt x="65" y="233"/>
                </a:cubicBezTo>
                <a:cubicBezTo>
                  <a:pt x="65" y="232"/>
                  <a:pt x="65" y="232"/>
                  <a:pt x="66" y="232"/>
                </a:cubicBezTo>
                <a:cubicBezTo>
                  <a:pt x="66" y="232"/>
                  <a:pt x="66" y="232"/>
                  <a:pt x="66" y="233"/>
                </a:cubicBezTo>
                <a:cubicBezTo>
                  <a:pt x="67" y="232"/>
                  <a:pt x="68" y="232"/>
                  <a:pt x="67" y="231"/>
                </a:cubicBezTo>
                <a:cubicBezTo>
                  <a:pt x="67" y="231"/>
                  <a:pt x="67" y="232"/>
                  <a:pt x="66" y="232"/>
                </a:cubicBezTo>
                <a:close/>
                <a:moveTo>
                  <a:pt x="50" y="233"/>
                </a:moveTo>
                <a:cubicBezTo>
                  <a:pt x="50" y="232"/>
                  <a:pt x="50" y="232"/>
                  <a:pt x="50" y="232"/>
                </a:cubicBezTo>
                <a:cubicBezTo>
                  <a:pt x="49" y="233"/>
                  <a:pt x="49" y="233"/>
                  <a:pt x="49" y="233"/>
                </a:cubicBezTo>
                <a:cubicBezTo>
                  <a:pt x="49" y="233"/>
                  <a:pt x="49" y="233"/>
                  <a:pt x="49" y="233"/>
                </a:cubicBezTo>
                <a:cubicBezTo>
                  <a:pt x="48" y="233"/>
                  <a:pt x="48" y="234"/>
                  <a:pt x="47" y="235"/>
                </a:cubicBezTo>
                <a:cubicBezTo>
                  <a:pt x="48" y="233"/>
                  <a:pt x="49" y="231"/>
                  <a:pt x="50" y="229"/>
                </a:cubicBezTo>
                <a:cubicBezTo>
                  <a:pt x="52" y="228"/>
                  <a:pt x="53" y="226"/>
                  <a:pt x="55" y="224"/>
                </a:cubicBezTo>
                <a:cubicBezTo>
                  <a:pt x="55" y="225"/>
                  <a:pt x="54" y="226"/>
                  <a:pt x="53" y="227"/>
                </a:cubicBezTo>
                <a:cubicBezTo>
                  <a:pt x="52" y="228"/>
                  <a:pt x="53" y="228"/>
                  <a:pt x="52" y="229"/>
                </a:cubicBezTo>
                <a:cubicBezTo>
                  <a:pt x="52" y="229"/>
                  <a:pt x="52" y="230"/>
                  <a:pt x="52" y="229"/>
                </a:cubicBezTo>
                <a:cubicBezTo>
                  <a:pt x="52" y="231"/>
                  <a:pt x="50" y="232"/>
                  <a:pt x="50" y="233"/>
                </a:cubicBezTo>
                <a:close/>
                <a:moveTo>
                  <a:pt x="51" y="231"/>
                </a:moveTo>
                <a:cubicBezTo>
                  <a:pt x="51" y="231"/>
                  <a:pt x="50" y="231"/>
                  <a:pt x="50" y="231"/>
                </a:cubicBezTo>
                <a:cubicBezTo>
                  <a:pt x="50" y="232"/>
                  <a:pt x="50" y="232"/>
                  <a:pt x="51" y="231"/>
                </a:cubicBezTo>
                <a:close/>
                <a:moveTo>
                  <a:pt x="47" y="227"/>
                </a:moveTo>
                <a:cubicBezTo>
                  <a:pt x="47" y="226"/>
                  <a:pt x="48" y="225"/>
                  <a:pt x="48" y="225"/>
                </a:cubicBezTo>
                <a:cubicBezTo>
                  <a:pt x="47" y="225"/>
                  <a:pt x="47" y="225"/>
                  <a:pt x="47" y="225"/>
                </a:cubicBezTo>
                <a:cubicBezTo>
                  <a:pt x="48" y="226"/>
                  <a:pt x="46" y="226"/>
                  <a:pt x="47" y="227"/>
                </a:cubicBezTo>
                <a:close/>
                <a:moveTo>
                  <a:pt x="64" y="239"/>
                </a:moveTo>
                <a:cubicBezTo>
                  <a:pt x="64" y="238"/>
                  <a:pt x="65" y="238"/>
                  <a:pt x="64" y="238"/>
                </a:cubicBezTo>
                <a:cubicBezTo>
                  <a:pt x="64" y="238"/>
                  <a:pt x="64" y="238"/>
                  <a:pt x="64" y="238"/>
                </a:cubicBezTo>
                <a:cubicBezTo>
                  <a:pt x="65" y="238"/>
                  <a:pt x="63" y="239"/>
                  <a:pt x="64" y="239"/>
                </a:cubicBezTo>
                <a:close/>
                <a:moveTo>
                  <a:pt x="54" y="231"/>
                </a:moveTo>
                <a:cubicBezTo>
                  <a:pt x="53" y="232"/>
                  <a:pt x="53" y="232"/>
                  <a:pt x="53" y="232"/>
                </a:cubicBezTo>
                <a:cubicBezTo>
                  <a:pt x="53" y="231"/>
                  <a:pt x="53" y="231"/>
                  <a:pt x="53" y="231"/>
                </a:cubicBezTo>
                <a:cubicBezTo>
                  <a:pt x="53" y="231"/>
                  <a:pt x="52" y="231"/>
                  <a:pt x="52" y="231"/>
                </a:cubicBezTo>
                <a:cubicBezTo>
                  <a:pt x="52" y="232"/>
                  <a:pt x="53" y="232"/>
                  <a:pt x="52" y="232"/>
                </a:cubicBezTo>
                <a:cubicBezTo>
                  <a:pt x="51" y="232"/>
                  <a:pt x="51" y="234"/>
                  <a:pt x="50" y="235"/>
                </a:cubicBezTo>
                <a:cubicBezTo>
                  <a:pt x="50" y="235"/>
                  <a:pt x="51" y="236"/>
                  <a:pt x="51" y="235"/>
                </a:cubicBezTo>
                <a:cubicBezTo>
                  <a:pt x="52" y="235"/>
                  <a:pt x="50" y="235"/>
                  <a:pt x="51" y="235"/>
                </a:cubicBezTo>
                <a:cubicBezTo>
                  <a:pt x="51" y="235"/>
                  <a:pt x="52" y="235"/>
                  <a:pt x="52" y="234"/>
                </a:cubicBezTo>
                <a:cubicBezTo>
                  <a:pt x="51" y="234"/>
                  <a:pt x="51" y="234"/>
                  <a:pt x="51" y="233"/>
                </a:cubicBezTo>
                <a:cubicBezTo>
                  <a:pt x="52" y="233"/>
                  <a:pt x="52" y="232"/>
                  <a:pt x="53" y="232"/>
                </a:cubicBezTo>
                <a:cubicBezTo>
                  <a:pt x="53" y="232"/>
                  <a:pt x="53" y="233"/>
                  <a:pt x="53" y="233"/>
                </a:cubicBezTo>
                <a:cubicBezTo>
                  <a:pt x="54" y="232"/>
                  <a:pt x="54" y="231"/>
                  <a:pt x="53" y="231"/>
                </a:cubicBezTo>
                <a:cubicBezTo>
                  <a:pt x="53" y="231"/>
                  <a:pt x="54" y="231"/>
                  <a:pt x="54" y="231"/>
                </a:cubicBezTo>
                <a:close/>
                <a:moveTo>
                  <a:pt x="53" y="236"/>
                </a:moveTo>
                <a:cubicBezTo>
                  <a:pt x="54" y="237"/>
                  <a:pt x="51" y="238"/>
                  <a:pt x="52" y="239"/>
                </a:cubicBezTo>
                <a:cubicBezTo>
                  <a:pt x="53" y="237"/>
                  <a:pt x="55" y="235"/>
                  <a:pt x="56" y="233"/>
                </a:cubicBezTo>
                <a:cubicBezTo>
                  <a:pt x="55" y="234"/>
                  <a:pt x="55" y="235"/>
                  <a:pt x="54" y="235"/>
                </a:cubicBezTo>
                <a:cubicBezTo>
                  <a:pt x="54" y="236"/>
                  <a:pt x="54" y="236"/>
                  <a:pt x="54" y="235"/>
                </a:cubicBezTo>
                <a:cubicBezTo>
                  <a:pt x="54" y="236"/>
                  <a:pt x="53" y="237"/>
                  <a:pt x="53" y="236"/>
                </a:cubicBezTo>
                <a:close/>
                <a:moveTo>
                  <a:pt x="59" y="240"/>
                </a:moveTo>
                <a:cubicBezTo>
                  <a:pt x="59" y="240"/>
                  <a:pt x="60" y="240"/>
                  <a:pt x="60" y="240"/>
                </a:cubicBezTo>
                <a:cubicBezTo>
                  <a:pt x="60" y="239"/>
                  <a:pt x="60" y="240"/>
                  <a:pt x="59" y="239"/>
                </a:cubicBezTo>
                <a:cubicBezTo>
                  <a:pt x="60" y="239"/>
                  <a:pt x="59" y="239"/>
                  <a:pt x="59" y="239"/>
                </a:cubicBezTo>
                <a:cubicBezTo>
                  <a:pt x="60" y="240"/>
                  <a:pt x="59" y="240"/>
                  <a:pt x="59" y="240"/>
                </a:cubicBezTo>
                <a:close/>
                <a:moveTo>
                  <a:pt x="46" y="234"/>
                </a:moveTo>
                <a:cubicBezTo>
                  <a:pt x="47" y="234"/>
                  <a:pt x="47" y="233"/>
                  <a:pt x="47" y="233"/>
                </a:cubicBezTo>
                <a:cubicBezTo>
                  <a:pt x="46" y="234"/>
                  <a:pt x="46" y="232"/>
                  <a:pt x="46" y="233"/>
                </a:cubicBezTo>
                <a:cubicBezTo>
                  <a:pt x="46" y="233"/>
                  <a:pt x="46" y="233"/>
                  <a:pt x="46" y="233"/>
                </a:cubicBezTo>
                <a:cubicBezTo>
                  <a:pt x="46" y="233"/>
                  <a:pt x="46" y="234"/>
                  <a:pt x="46" y="234"/>
                </a:cubicBezTo>
                <a:close/>
                <a:moveTo>
                  <a:pt x="48" y="236"/>
                </a:moveTo>
                <a:cubicBezTo>
                  <a:pt x="48" y="237"/>
                  <a:pt x="49" y="237"/>
                  <a:pt x="49" y="238"/>
                </a:cubicBezTo>
                <a:cubicBezTo>
                  <a:pt x="49" y="237"/>
                  <a:pt x="51" y="237"/>
                  <a:pt x="51" y="236"/>
                </a:cubicBezTo>
                <a:cubicBezTo>
                  <a:pt x="50" y="236"/>
                  <a:pt x="50" y="236"/>
                  <a:pt x="49" y="237"/>
                </a:cubicBezTo>
                <a:cubicBezTo>
                  <a:pt x="49" y="236"/>
                  <a:pt x="50" y="236"/>
                  <a:pt x="49" y="235"/>
                </a:cubicBezTo>
                <a:cubicBezTo>
                  <a:pt x="49" y="236"/>
                  <a:pt x="49" y="236"/>
                  <a:pt x="48" y="236"/>
                </a:cubicBezTo>
                <a:close/>
                <a:moveTo>
                  <a:pt x="24" y="224"/>
                </a:moveTo>
                <a:cubicBezTo>
                  <a:pt x="24" y="223"/>
                  <a:pt x="24" y="224"/>
                  <a:pt x="25" y="223"/>
                </a:cubicBezTo>
                <a:cubicBezTo>
                  <a:pt x="24" y="223"/>
                  <a:pt x="24" y="223"/>
                  <a:pt x="23" y="223"/>
                </a:cubicBezTo>
                <a:cubicBezTo>
                  <a:pt x="24" y="224"/>
                  <a:pt x="24" y="223"/>
                  <a:pt x="24" y="224"/>
                </a:cubicBezTo>
                <a:cubicBezTo>
                  <a:pt x="24" y="224"/>
                  <a:pt x="24" y="224"/>
                  <a:pt x="24" y="224"/>
                </a:cubicBezTo>
                <a:close/>
                <a:moveTo>
                  <a:pt x="17" y="230"/>
                </a:moveTo>
                <a:cubicBezTo>
                  <a:pt x="18" y="228"/>
                  <a:pt x="19" y="228"/>
                  <a:pt x="19" y="227"/>
                </a:cubicBezTo>
                <a:cubicBezTo>
                  <a:pt x="19" y="227"/>
                  <a:pt x="16" y="229"/>
                  <a:pt x="17" y="230"/>
                </a:cubicBezTo>
                <a:close/>
                <a:moveTo>
                  <a:pt x="45" y="246"/>
                </a:moveTo>
                <a:cubicBezTo>
                  <a:pt x="45" y="246"/>
                  <a:pt x="46" y="247"/>
                  <a:pt x="46" y="247"/>
                </a:cubicBezTo>
                <a:cubicBezTo>
                  <a:pt x="45" y="247"/>
                  <a:pt x="45" y="248"/>
                  <a:pt x="45" y="248"/>
                </a:cubicBezTo>
                <a:cubicBezTo>
                  <a:pt x="46" y="248"/>
                  <a:pt x="46" y="247"/>
                  <a:pt x="47" y="247"/>
                </a:cubicBezTo>
                <a:cubicBezTo>
                  <a:pt x="47" y="247"/>
                  <a:pt x="47" y="247"/>
                  <a:pt x="47" y="247"/>
                </a:cubicBezTo>
                <a:cubicBezTo>
                  <a:pt x="46" y="247"/>
                  <a:pt x="46" y="245"/>
                  <a:pt x="45" y="246"/>
                </a:cubicBezTo>
                <a:close/>
                <a:moveTo>
                  <a:pt x="19" y="231"/>
                </a:moveTo>
                <a:cubicBezTo>
                  <a:pt x="19" y="231"/>
                  <a:pt x="18" y="231"/>
                  <a:pt x="18" y="231"/>
                </a:cubicBezTo>
                <a:cubicBezTo>
                  <a:pt x="19" y="232"/>
                  <a:pt x="19" y="230"/>
                  <a:pt x="18" y="230"/>
                </a:cubicBezTo>
                <a:cubicBezTo>
                  <a:pt x="18" y="231"/>
                  <a:pt x="19" y="230"/>
                  <a:pt x="19" y="231"/>
                </a:cubicBezTo>
                <a:close/>
                <a:moveTo>
                  <a:pt x="18" y="232"/>
                </a:moveTo>
                <a:cubicBezTo>
                  <a:pt x="18" y="234"/>
                  <a:pt x="17" y="234"/>
                  <a:pt x="17" y="235"/>
                </a:cubicBezTo>
                <a:cubicBezTo>
                  <a:pt x="17" y="235"/>
                  <a:pt x="17" y="234"/>
                  <a:pt x="18" y="234"/>
                </a:cubicBezTo>
                <a:cubicBezTo>
                  <a:pt x="18" y="233"/>
                  <a:pt x="19" y="232"/>
                  <a:pt x="18" y="232"/>
                </a:cubicBezTo>
                <a:cubicBezTo>
                  <a:pt x="17" y="232"/>
                  <a:pt x="18" y="233"/>
                  <a:pt x="18" y="232"/>
                </a:cubicBezTo>
                <a:close/>
                <a:moveTo>
                  <a:pt x="4" y="256"/>
                </a:moveTo>
                <a:cubicBezTo>
                  <a:pt x="5" y="255"/>
                  <a:pt x="5" y="254"/>
                  <a:pt x="6" y="253"/>
                </a:cubicBezTo>
                <a:cubicBezTo>
                  <a:pt x="5" y="254"/>
                  <a:pt x="4" y="255"/>
                  <a:pt x="4" y="256"/>
                </a:cubicBezTo>
                <a:close/>
                <a:moveTo>
                  <a:pt x="5" y="258"/>
                </a:moveTo>
                <a:cubicBezTo>
                  <a:pt x="6" y="257"/>
                  <a:pt x="6" y="258"/>
                  <a:pt x="6" y="257"/>
                </a:cubicBezTo>
                <a:cubicBezTo>
                  <a:pt x="6" y="257"/>
                  <a:pt x="6" y="256"/>
                  <a:pt x="6" y="257"/>
                </a:cubicBezTo>
                <a:cubicBezTo>
                  <a:pt x="6" y="257"/>
                  <a:pt x="6" y="257"/>
                  <a:pt x="6" y="257"/>
                </a:cubicBezTo>
                <a:cubicBezTo>
                  <a:pt x="5" y="257"/>
                  <a:pt x="5" y="257"/>
                  <a:pt x="5" y="258"/>
                </a:cubicBezTo>
                <a:close/>
                <a:moveTo>
                  <a:pt x="810" y="264"/>
                </a:moveTo>
                <a:cubicBezTo>
                  <a:pt x="810" y="263"/>
                  <a:pt x="808" y="261"/>
                  <a:pt x="809" y="261"/>
                </a:cubicBezTo>
                <a:cubicBezTo>
                  <a:pt x="810" y="263"/>
                  <a:pt x="809" y="259"/>
                  <a:pt x="809" y="258"/>
                </a:cubicBezTo>
                <a:cubicBezTo>
                  <a:pt x="810" y="258"/>
                  <a:pt x="811" y="261"/>
                  <a:pt x="811" y="261"/>
                </a:cubicBezTo>
                <a:cubicBezTo>
                  <a:pt x="809" y="256"/>
                  <a:pt x="809" y="255"/>
                  <a:pt x="807" y="251"/>
                </a:cubicBezTo>
                <a:cubicBezTo>
                  <a:pt x="808" y="254"/>
                  <a:pt x="807" y="252"/>
                  <a:pt x="806" y="253"/>
                </a:cubicBezTo>
                <a:cubicBezTo>
                  <a:pt x="806" y="253"/>
                  <a:pt x="807" y="260"/>
                  <a:pt x="805" y="261"/>
                </a:cubicBezTo>
                <a:cubicBezTo>
                  <a:pt x="805" y="261"/>
                  <a:pt x="804" y="259"/>
                  <a:pt x="804" y="259"/>
                </a:cubicBezTo>
                <a:cubicBezTo>
                  <a:pt x="803" y="261"/>
                  <a:pt x="804" y="266"/>
                  <a:pt x="801" y="262"/>
                </a:cubicBezTo>
                <a:cubicBezTo>
                  <a:pt x="805" y="271"/>
                  <a:pt x="805" y="267"/>
                  <a:pt x="806" y="266"/>
                </a:cubicBezTo>
                <a:cubicBezTo>
                  <a:pt x="806" y="266"/>
                  <a:pt x="810" y="269"/>
                  <a:pt x="808" y="265"/>
                </a:cubicBezTo>
                <a:cubicBezTo>
                  <a:pt x="809" y="266"/>
                  <a:pt x="810" y="269"/>
                  <a:pt x="810" y="268"/>
                </a:cubicBezTo>
                <a:cubicBezTo>
                  <a:pt x="811" y="267"/>
                  <a:pt x="808" y="263"/>
                  <a:pt x="810" y="264"/>
                </a:cubicBezTo>
                <a:close/>
                <a:moveTo>
                  <a:pt x="440" y="4"/>
                </a:moveTo>
                <a:cubicBezTo>
                  <a:pt x="437" y="3"/>
                  <a:pt x="437" y="4"/>
                  <a:pt x="434" y="4"/>
                </a:cubicBezTo>
                <a:cubicBezTo>
                  <a:pt x="434" y="3"/>
                  <a:pt x="433" y="3"/>
                  <a:pt x="433" y="3"/>
                </a:cubicBezTo>
                <a:cubicBezTo>
                  <a:pt x="435" y="3"/>
                  <a:pt x="437" y="3"/>
                  <a:pt x="438" y="2"/>
                </a:cubicBezTo>
                <a:cubicBezTo>
                  <a:pt x="434" y="2"/>
                  <a:pt x="429" y="3"/>
                  <a:pt x="425" y="3"/>
                </a:cubicBezTo>
                <a:cubicBezTo>
                  <a:pt x="428" y="3"/>
                  <a:pt x="433" y="4"/>
                  <a:pt x="437" y="4"/>
                </a:cubicBezTo>
                <a:cubicBezTo>
                  <a:pt x="436" y="4"/>
                  <a:pt x="434" y="4"/>
                  <a:pt x="434" y="4"/>
                </a:cubicBezTo>
                <a:cubicBezTo>
                  <a:pt x="439" y="4"/>
                  <a:pt x="441" y="4"/>
                  <a:pt x="443" y="5"/>
                </a:cubicBezTo>
                <a:cubicBezTo>
                  <a:pt x="442" y="4"/>
                  <a:pt x="446" y="5"/>
                  <a:pt x="446" y="5"/>
                </a:cubicBezTo>
                <a:cubicBezTo>
                  <a:pt x="444" y="4"/>
                  <a:pt x="444" y="5"/>
                  <a:pt x="440" y="4"/>
                </a:cubicBezTo>
                <a:close/>
                <a:moveTo>
                  <a:pt x="399" y="5"/>
                </a:moveTo>
                <a:cubicBezTo>
                  <a:pt x="398" y="4"/>
                  <a:pt x="401" y="4"/>
                  <a:pt x="398" y="4"/>
                </a:cubicBezTo>
                <a:cubicBezTo>
                  <a:pt x="393" y="5"/>
                  <a:pt x="386" y="4"/>
                  <a:pt x="382" y="5"/>
                </a:cubicBezTo>
                <a:cubicBezTo>
                  <a:pt x="385" y="5"/>
                  <a:pt x="389" y="5"/>
                  <a:pt x="390" y="6"/>
                </a:cubicBezTo>
                <a:cubicBezTo>
                  <a:pt x="395" y="5"/>
                  <a:pt x="398" y="6"/>
                  <a:pt x="400" y="5"/>
                </a:cubicBezTo>
                <a:lnTo>
                  <a:pt x="399" y="5"/>
                </a:lnTo>
                <a:close/>
                <a:moveTo>
                  <a:pt x="142" y="101"/>
                </a:moveTo>
                <a:cubicBezTo>
                  <a:pt x="142" y="102"/>
                  <a:pt x="141" y="103"/>
                  <a:pt x="143" y="102"/>
                </a:cubicBezTo>
                <a:cubicBezTo>
                  <a:pt x="147" y="98"/>
                  <a:pt x="152" y="95"/>
                  <a:pt x="156" y="91"/>
                </a:cubicBezTo>
                <a:cubicBezTo>
                  <a:pt x="154" y="92"/>
                  <a:pt x="153" y="93"/>
                  <a:pt x="152" y="94"/>
                </a:cubicBezTo>
                <a:cubicBezTo>
                  <a:pt x="153" y="93"/>
                  <a:pt x="154" y="92"/>
                  <a:pt x="154" y="91"/>
                </a:cubicBezTo>
                <a:cubicBezTo>
                  <a:pt x="149" y="95"/>
                  <a:pt x="141" y="101"/>
                  <a:pt x="134" y="107"/>
                </a:cubicBezTo>
                <a:cubicBezTo>
                  <a:pt x="135" y="107"/>
                  <a:pt x="140" y="103"/>
                  <a:pt x="142" y="101"/>
                </a:cubicBezTo>
                <a:close/>
                <a:moveTo>
                  <a:pt x="84" y="158"/>
                </a:moveTo>
                <a:cubicBezTo>
                  <a:pt x="84" y="159"/>
                  <a:pt x="84" y="160"/>
                  <a:pt x="83" y="160"/>
                </a:cubicBezTo>
                <a:cubicBezTo>
                  <a:pt x="83" y="161"/>
                  <a:pt x="83" y="162"/>
                  <a:pt x="84" y="161"/>
                </a:cubicBezTo>
                <a:cubicBezTo>
                  <a:pt x="84" y="161"/>
                  <a:pt x="84" y="161"/>
                  <a:pt x="84" y="161"/>
                </a:cubicBezTo>
                <a:cubicBezTo>
                  <a:pt x="84" y="160"/>
                  <a:pt x="84" y="160"/>
                  <a:pt x="84" y="160"/>
                </a:cubicBezTo>
                <a:cubicBezTo>
                  <a:pt x="85" y="160"/>
                  <a:pt x="84" y="161"/>
                  <a:pt x="85" y="161"/>
                </a:cubicBezTo>
                <a:cubicBezTo>
                  <a:pt x="85" y="160"/>
                  <a:pt x="86" y="160"/>
                  <a:pt x="85" y="160"/>
                </a:cubicBezTo>
                <a:cubicBezTo>
                  <a:pt x="85" y="160"/>
                  <a:pt x="85" y="160"/>
                  <a:pt x="85" y="160"/>
                </a:cubicBezTo>
                <a:cubicBezTo>
                  <a:pt x="85" y="160"/>
                  <a:pt x="85" y="159"/>
                  <a:pt x="85" y="159"/>
                </a:cubicBezTo>
                <a:cubicBezTo>
                  <a:pt x="85" y="159"/>
                  <a:pt x="86" y="159"/>
                  <a:pt x="87" y="158"/>
                </a:cubicBezTo>
                <a:cubicBezTo>
                  <a:pt x="85" y="159"/>
                  <a:pt x="86" y="157"/>
                  <a:pt x="84" y="158"/>
                </a:cubicBezTo>
                <a:close/>
                <a:moveTo>
                  <a:pt x="103" y="180"/>
                </a:moveTo>
                <a:cubicBezTo>
                  <a:pt x="102" y="180"/>
                  <a:pt x="102" y="181"/>
                  <a:pt x="102" y="181"/>
                </a:cubicBezTo>
                <a:cubicBezTo>
                  <a:pt x="102" y="181"/>
                  <a:pt x="103" y="181"/>
                  <a:pt x="103" y="181"/>
                </a:cubicBezTo>
                <a:cubicBezTo>
                  <a:pt x="103" y="181"/>
                  <a:pt x="102" y="181"/>
                  <a:pt x="103" y="182"/>
                </a:cubicBezTo>
                <a:cubicBezTo>
                  <a:pt x="103" y="182"/>
                  <a:pt x="103" y="181"/>
                  <a:pt x="104" y="181"/>
                </a:cubicBezTo>
                <a:cubicBezTo>
                  <a:pt x="103" y="182"/>
                  <a:pt x="103" y="182"/>
                  <a:pt x="103" y="183"/>
                </a:cubicBezTo>
                <a:cubicBezTo>
                  <a:pt x="103" y="182"/>
                  <a:pt x="104" y="182"/>
                  <a:pt x="104" y="181"/>
                </a:cubicBezTo>
                <a:cubicBezTo>
                  <a:pt x="103" y="182"/>
                  <a:pt x="104" y="180"/>
                  <a:pt x="103" y="180"/>
                </a:cubicBezTo>
                <a:close/>
                <a:moveTo>
                  <a:pt x="77" y="160"/>
                </a:moveTo>
                <a:cubicBezTo>
                  <a:pt x="79" y="161"/>
                  <a:pt x="79" y="158"/>
                  <a:pt x="80" y="158"/>
                </a:cubicBezTo>
                <a:cubicBezTo>
                  <a:pt x="80" y="157"/>
                  <a:pt x="80" y="157"/>
                  <a:pt x="80" y="157"/>
                </a:cubicBezTo>
                <a:cubicBezTo>
                  <a:pt x="79" y="157"/>
                  <a:pt x="78" y="159"/>
                  <a:pt x="77" y="160"/>
                </a:cubicBezTo>
                <a:close/>
                <a:moveTo>
                  <a:pt x="81" y="163"/>
                </a:moveTo>
                <a:cubicBezTo>
                  <a:pt x="81" y="163"/>
                  <a:pt x="81" y="164"/>
                  <a:pt x="81" y="164"/>
                </a:cubicBezTo>
                <a:cubicBezTo>
                  <a:pt x="81" y="164"/>
                  <a:pt x="80" y="165"/>
                  <a:pt x="80" y="165"/>
                </a:cubicBezTo>
                <a:cubicBezTo>
                  <a:pt x="82" y="164"/>
                  <a:pt x="83" y="163"/>
                  <a:pt x="83" y="162"/>
                </a:cubicBezTo>
                <a:cubicBezTo>
                  <a:pt x="83" y="161"/>
                  <a:pt x="83" y="161"/>
                  <a:pt x="82" y="161"/>
                </a:cubicBezTo>
                <a:cubicBezTo>
                  <a:pt x="81" y="161"/>
                  <a:pt x="82" y="163"/>
                  <a:pt x="81" y="163"/>
                </a:cubicBezTo>
                <a:close/>
                <a:moveTo>
                  <a:pt x="95" y="192"/>
                </a:moveTo>
                <a:cubicBezTo>
                  <a:pt x="95" y="192"/>
                  <a:pt x="95" y="192"/>
                  <a:pt x="94" y="192"/>
                </a:cubicBezTo>
                <a:cubicBezTo>
                  <a:pt x="94" y="192"/>
                  <a:pt x="94" y="193"/>
                  <a:pt x="94" y="193"/>
                </a:cubicBezTo>
                <a:cubicBezTo>
                  <a:pt x="93" y="193"/>
                  <a:pt x="93" y="194"/>
                  <a:pt x="94" y="194"/>
                </a:cubicBezTo>
                <a:cubicBezTo>
                  <a:pt x="93" y="194"/>
                  <a:pt x="91" y="196"/>
                  <a:pt x="91" y="197"/>
                </a:cubicBezTo>
                <a:cubicBezTo>
                  <a:pt x="91" y="197"/>
                  <a:pt x="91" y="197"/>
                  <a:pt x="91" y="197"/>
                </a:cubicBezTo>
                <a:cubicBezTo>
                  <a:pt x="91" y="198"/>
                  <a:pt x="90" y="198"/>
                  <a:pt x="90" y="199"/>
                </a:cubicBezTo>
                <a:cubicBezTo>
                  <a:pt x="91" y="197"/>
                  <a:pt x="92" y="197"/>
                  <a:pt x="93" y="197"/>
                </a:cubicBezTo>
                <a:cubicBezTo>
                  <a:pt x="93" y="197"/>
                  <a:pt x="93" y="197"/>
                  <a:pt x="93" y="196"/>
                </a:cubicBezTo>
                <a:cubicBezTo>
                  <a:pt x="93" y="196"/>
                  <a:pt x="94" y="195"/>
                  <a:pt x="94" y="195"/>
                </a:cubicBezTo>
                <a:cubicBezTo>
                  <a:pt x="94" y="195"/>
                  <a:pt x="94" y="195"/>
                  <a:pt x="94" y="196"/>
                </a:cubicBezTo>
                <a:cubicBezTo>
                  <a:pt x="95" y="194"/>
                  <a:pt x="95" y="192"/>
                  <a:pt x="96" y="193"/>
                </a:cubicBezTo>
                <a:cubicBezTo>
                  <a:pt x="96" y="193"/>
                  <a:pt x="96" y="193"/>
                  <a:pt x="96" y="193"/>
                </a:cubicBezTo>
                <a:cubicBezTo>
                  <a:pt x="97" y="193"/>
                  <a:pt x="97" y="193"/>
                  <a:pt x="97" y="192"/>
                </a:cubicBezTo>
                <a:cubicBezTo>
                  <a:pt x="96" y="193"/>
                  <a:pt x="97" y="192"/>
                  <a:pt x="96" y="192"/>
                </a:cubicBezTo>
                <a:cubicBezTo>
                  <a:pt x="96" y="193"/>
                  <a:pt x="96" y="192"/>
                  <a:pt x="95" y="192"/>
                </a:cubicBezTo>
                <a:close/>
                <a:moveTo>
                  <a:pt x="65" y="175"/>
                </a:moveTo>
                <a:cubicBezTo>
                  <a:pt x="64" y="175"/>
                  <a:pt x="64" y="175"/>
                  <a:pt x="63" y="175"/>
                </a:cubicBezTo>
                <a:cubicBezTo>
                  <a:pt x="63" y="175"/>
                  <a:pt x="63" y="175"/>
                  <a:pt x="63" y="176"/>
                </a:cubicBezTo>
                <a:cubicBezTo>
                  <a:pt x="64" y="176"/>
                  <a:pt x="64" y="176"/>
                  <a:pt x="64" y="177"/>
                </a:cubicBezTo>
                <a:cubicBezTo>
                  <a:pt x="65" y="175"/>
                  <a:pt x="66" y="175"/>
                  <a:pt x="67" y="173"/>
                </a:cubicBezTo>
                <a:cubicBezTo>
                  <a:pt x="65" y="173"/>
                  <a:pt x="66" y="174"/>
                  <a:pt x="65" y="175"/>
                </a:cubicBezTo>
                <a:close/>
                <a:moveTo>
                  <a:pt x="45" y="240"/>
                </a:moveTo>
                <a:cubicBezTo>
                  <a:pt x="46" y="241"/>
                  <a:pt x="46" y="241"/>
                  <a:pt x="46" y="241"/>
                </a:cubicBezTo>
                <a:cubicBezTo>
                  <a:pt x="45" y="241"/>
                  <a:pt x="45" y="242"/>
                  <a:pt x="44" y="243"/>
                </a:cubicBezTo>
                <a:cubicBezTo>
                  <a:pt x="44" y="243"/>
                  <a:pt x="43" y="243"/>
                  <a:pt x="43" y="243"/>
                </a:cubicBezTo>
                <a:cubicBezTo>
                  <a:pt x="43" y="244"/>
                  <a:pt x="43" y="244"/>
                  <a:pt x="42" y="245"/>
                </a:cubicBezTo>
                <a:cubicBezTo>
                  <a:pt x="43" y="245"/>
                  <a:pt x="43" y="245"/>
                  <a:pt x="44" y="244"/>
                </a:cubicBezTo>
                <a:cubicBezTo>
                  <a:pt x="44" y="244"/>
                  <a:pt x="44" y="244"/>
                  <a:pt x="44" y="244"/>
                </a:cubicBezTo>
                <a:cubicBezTo>
                  <a:pt x="44" y="244"/>
                  <a:pt x="45" y="243"/>
                  <a:pt x="45" y="244"/>
                </a:cubicBezTo>
                <a:cubicBezTo>
                  <a:pt x="45" y="241"/>
                  <a:pt x="47" y="241"/>
                  <a:pt x="48" y="239"/>
                </a:cubicBezTo>
                <a:cubicBezTo>
                  <a:pt x="47" y="238"/>
                  <a:pt x="48" y="238"/>
                  <a:pt x="48" y="237"/>
                </a:cubicBezTo>
                <a:cubicBezTo>
                  <a:pt x="47" y="238"/>
                  <a:pt x="47" y="240"/>
                  <a:pt x="45" y="240"/>
                </a:cubicBezTo>
                <a:close/>
                <a:moveTo>
                  <a:pt x="820" y="180"/>
                </a:moveTo>
                <a:cubicBezTo>
                  <a:pt x="820" y="181"/>
                  <a:pt x="820" y="181"/>
                  <a:pt x="820" y="181"/>
                </a:cubicBezTo>
                <a:cubicBezTo>
                  <a:pt x="821" y="181"/>
                  <a:pt x="820" y="180"/>
                  <a:pt x="820" y="180"/>
                </a:cubicBezTo>
                <a:close/>
                <a:moveTo>
                  <a:pt x="866" y="171"/>
                </a:moveTo>
                <a:cubicBezTo>
                  <a:pt x="865" y="171"/>
                  <a:pt x="865" y="172"/>
                  <a:pt x="865" y="172"/>
                </a:cubicBezTo>
                <a:cubicBezTo>
                  <a:pt x="865" y="172"/>
                  <a:pt x="866" y="172"/>
                  <a:pt x="866" y="171"/>
                </a:cubicBezTo>
                <a:close/>
                <a:moveTo>
                  <a:pt x="867" y="170"/>
                </a:moveTo>
                <a:cubicBezTo>
                  <a:pt x="867" y="170"/>
                  <a:pt x="866" y="171"/>
                  <a:pt x="866" y="171"/>
                </a:cubicBezTo>
                <a:cubicBezTo>
                  <a:pt x="867" y="171"/>
                  <a:pt x="867" y="170"/>
                  <a:pt x="867" y="170"/>
                </a:cubicBezTo>
                <a:close/>
                <a:moveTo>
                  <a:pt x="861" y="164"/>
                </a:moveTo>
                <a:cubicBezTo>
                  <a:pt x="861" y="164"/>
                  <a:pt x="861" y="165"/>
                  <a:pt x="861" y="165"/>
                </a:cubicBezTo>
                <a:cubicBezTo>
                  <a:pt x="861" y="164"/>
                  <a:pt x="861" y="164"/>
                  <a:pt x="861" y="164"/>
                </a:cubicBezTo>
                <a:close/>
                <a:moveTo>
                  <a:pt x="868" y="162"/>
                </a:moveTo>
                <a:cubicBezTo>
                  <a:pt x="868" y="163"/>
                  <a:pt x="868" y="163"/>
                  <a:pt x="868" y="164"/>
                </a:cubicBezTo>
                <a:cubicBezTo>
                  <a:pt x="868" y="163"/>
                  <a:pt x="868" y="162"/>
                  <a:pt x="868" y="162"/>
                </a:cubicBezTo>
                <a:close/>
                <a:moveTo>
                  <a:pt x="837" y="147"/>
                </a:moveTo>
                <a:cubicBezTo>
                  <a:pt x="837" y="148"/>
                  <a:pt x="837" y="150"/>
                  <a:pt x="836" y="151"/>
                </a:cubicBezTo>
                <a:cubicBezTo>
                  <a:pt x="837" y="150"/>
                  <a:pt x="837" y="148"/>
                  <a:pt x="837" y="147"/>
                </a:cubicBezTo>
                <a:close/>
                <a:moveTo>
                  <a:pt x="852" y="150"/>
                </a:moveTo>
                <a:cubicBezTo>
                  <a:pt x="852" y="149"/>
                  <a:pt x="852" y="149"/>
                  <a:pt x="852" y="149"/>
                </a:cubicBezTo>
                <a:cubicBezTo>
                  <a:pt x="852" y="148"/>
                  <a:pt x="853" y="145"/>
                  <a:pt x="852" y="146"/>
                </a:cubicBezTo>
                <a:cubicBezTo>
                  <a:pt x="852" y="147"/>
                  <a:pt x="851" y="150"/>
                  <a:pt x="851" y="151"/>
                </a:cubicBezTo>
                <a:cubicBezTo>
                  <a:pt x="852" y="151"/>
                  <a:pt x="852" y="150"/>
                  <a:pt x="852" y="150"/>
                </a:cubicBezTo>
                <a:close/>
                <a:moveTo>
                  <a:pt x="857" y="134"/>
                </a:moveTo>
                <a:cubicBezTo>
                  <a:pt x="857" y="134"/>
                  <a:pt x="857" y="134"/>
                  <a:pt x="857" y="134"/>
                </a:cubicBezTo>
                <a:cubicBezTo>
                  <a:pt x="857" y="135"/>
                  <a:pt x="857" y="135"/>
                  <a:pt x="857" y="135"/>
                </a:cubicBezTo>
                <a:lnTo>
                  <a:pt x="857" y="134"/>
                </a:lnTo>
                <a:close/>
                <a:moveTo>
                  <a:pt x="855" y="121"/>
                </a:moveTo>
                <a:cubicBezTo>
                  <a:pt x="855" y="119"/>
                  <a:pt x="855" y="121"/>
                  <a:pt x="855" y="122"/>
                </a:cubicBezTo>
                <a:cubicBezTo>
                  <a:pt x="854" y="122"/>
                  <a:pt x="855" y="122"/>
                  <a:pt x="855" y="122"/>
                </a:cubicBezTo>
                <a:cubicBezTo>
                  <a:pt x="854" y="123"/>
                  <a:pt x="853" y="126"/>
                  <a:pt x="854" y="127"/>
                </a:cubicBezTo>
                <a:cubicBezTo>
                  <a:pt x="854" y="125"/>
                  <a:pt x="855" y="123"/>
                  <a:pt x="855" y="121"/>
                </a:cubicBezTo>
                <a:close/>
                <a:moveTo>
                  <a:pt x="861" y="127"/>
                </a:moveTo>
                <a:cubicBezTo>
                  <a:pt x="861" y="127"/>
                  <a:pt x="861" y="128"/>
                  <a:pt x="861" y="128"/>
                </a:cubicBezTo>
                <a:cubicBezTo>
                  <a:pt x="862" y="128"/>
                  <a:pt x="862" y="127"/>
                  <a:pt x="861" y="127"/>
                </a:cubicBezTo>
                <a:close/>
                <a:moveTo>
                  <a:pt x="843" y="120"/>
                </a:moveTo>
                <a:cubicBezTo>
                  <a:pt x="843" y="121"/>
                  <a:pt x="842" y="121"/>
                  <a:pt x="842" y="122"/>
                </a:cubicBezTo>
                <a:cubicBezTo>
                  <a:pt x="843" y="121"/>
                  <a:pt x="843" y="120"/>
                  <a:pt x="843" y="120"/>
                </a:cubicBezTo>
                <a:close/>
                <a:moveTo>
                  <a:pt x="859" y="124"/>
                </a:moveTo>
                <a:cubicBezTo>
                  <a:pt x="859" y="125"/>
                  <a:pt x="859" y="126"/>
                  <a:pt x="859" y="126"/>
                </a:cubicBezTo>
                <a:cubicBezTo>
                  <a:pt x="859" y="125"/>
                  <a:pt x="860" y="124"/>
                  <a:pt x="859" y="124"/>
                </a:cubicBezTo>
                <a:close/>
                <a:moveTo>
                  <a:pt x="862" y="124"/>
                </a:moveTo>
                <a:cubicBezTo>
                  <a:pt x="862" y="124"/>
                  <a:pt x="861" y="125"/>
                  <a:pt x="862" y="126"/>
                </a:cubicBezTo>
                <a:cubicBezTo>
                  <a:pt x="862" y="125"/>
                  <a:pt x="862" y="124"/>
                  <a:pt x="862" y="124"/>
                </a:cubicBezTo>
                <a:close/>
                <a:moveTo>
                  <a:pt x="839" y="118"/>
                </a:moveTo>
                <a:cubicBezTo>
                  <a:pt x="839" y="118"/>
                  <a:pt x="839" y="119"/>
                  <a:pt x="839" y="119"/>
                </a:cubicBezTo>
                <a:cubicBezTo>
                  <a:pt x="839" y="119"/>
                  <a:pt x="839" y="118"/>
                  <a:pt x="839" y="118"/>
                </a:cubicBezTo>
                <a:close/>
                <a:moveTo>
                  <a:pt x="844" y="116"/>
                </a:moveTo>
                <a:cubicBezTo>
                  <a:pt x="843" y="117"/>
                  <a:pt x="843" y="119"/>
                  <a:pt x="843" y="119"/>
                </a:cubicBezTo>
                <a:cubicBezTo>
                  <a:pt x="843" y="118"/>
                  <a:pt x="844" y="117"/>
                  <a:pt x="844" y="116"/>
                </a:cubicBezTo>
                <a:close/>
                <a:moveTo>
                  <a:pt x="862" y="120"/>
                </a:moveTo>
                <a:cubicBezTo>
                  <a:pt x="862" y="121"/>
                  <a:pt x="861" y="122"/>
                  <a:pt x="862" y="123"/>
                </a:cubicBezTo>
                <a:cubicBezTo>
                  <a:pt x="862" y="122"/>
                  <a:pt x="863" y="121"/>
                  <a:pt x="862" y="120"/>
                </a:cubicBezTo>
                <a:close/>
                <a:moveTo>
                  <a:pt x="855" y="118"/>
                </a:moveTo>
                <a:cubicBezTo>
                  <a:pt x="855" y="118"/>
                  <a:pt x="855" y="119"/>
                  <a:pt x="855" y="119"/>
                </a:cubicBezTo>
                <a:cubicBezTo>
                  <a:pt x="855" y="119"/>
                  <a:pt x="856" y="118"/>
                  <a:pt x="855" y="118"/>
                </a:cubicBezTo>
                <a:close/>
                <a:moveTo>
                  <a:pt x="858" y="117"/>
                </a:moveTo>
                <a:cubicBezTo>
                  <a:pt x="857" y="117"/>
                  <a:pt x="857" y="118"/>
                  <a:pt x="857" y="118"/>
                </a:cubicBezTo>
                <a:cubicBezTo>
                  <a:pt x="857" y="118"/>
                  <a:pt x="858" y="117"/>
                  <a:pt x="858" y="117"/>
                </a:cubicBezTo>
                <a:close/>
                <a:moveTo>
                  <a:pt x="860" y="116"/>
                </a:moveTo>
                <a:cubicBezTo>
                  <a:pt x="860" y="116"/>
                  <a:pt x="860" y="116"/>
                  <a:pt x="860" y="116"/>
                </a:cubicBezTo>
                <a:cubicBezTo>
                  <a:pt x="859" y="115"/>
                  <a:pt x="859" y="117"/>
                  <a:pt x="859" y="117"/>
                </a:cubicBezTo>
                <a:cubicBezTo>
                  <a:pt x="860" y="117"/>
                  <a:pt x="859" y="117"/>
                  <a:pt x="860" y="116"/>
                </a:cubicBezTo>
                <a:close/>
                <a:moveTo>
                  <a:pt x="849" y="110"/>
                </a:moveTo>
                <a:cubicBezTo>
                  <a:pt x="848" y="113"/>
                  <a:pt x="849" y="111"/>
                  <a:pt x="849" y="110"/>
                </a:cubicBezTo>
                <a:close/>
                <a:moveTo>
                  <a:pt x="845" y="105"/>
                </a:moveTo>
                <a:cubicBezTo>
                  <a:pt x="844" y="106"/>
                  <a:pt x="844" y="106"/>
                  <a:pt x="844" y="107"/>
                </a:cubicBezTo>
                <a:cubicBezTo>
                  <a:pt x="844" y="107"/>
                  <a:pt x="845" y="105"/>
                  <a:pt x="845" y="105"/>
                </a:cubicBezTo>
                <a:close/>
                <a:moveTo>
                  <a:pt x="844" y="105"/>
                </a:moveTo>
                <a:cubicBezTo>
                  <a:pt x="843" y="105"/>
                  <a:pt x="843" y="106"/>
                  <a:pt x="843" y="106"/>
                </a:cubicBezTo>
                <a:lnTo>
                  <a:pt x="844" y="105"/>
                </a:lnTo>
                <a:close/>
                <a:moveTo>
                  <a:pt x="836" y="101"/>
                </a:moveTo>
                <a:cubicBezTo>
                  <a:pt x="836" y="102"/>
                  <a:pt x="836" y="102"/>
                  <a:pt x="836" y="102"/>
                </a:cubicBezTo>
                <a:cubicBezTo>
                  <a:pt x="836" y="102"/>
                  <a:pt x="836" y="101"/>
                  <a:pt x="836" y="101"/>
                </a:cubicBezTo>
                <a:close/>
                <a:moveTo>
                  <a:pt x="838" y="98"/>
                </a:moveTo>
                <a:cubicBezTo>
                  <a:pt x="839" y="95"/>
                  <a:pt x="838" y="96"/>
                  <a:pt x="838" y="98"/>
                </a:cubicBezTo>
                <a:close/>
                <a:moveTo>
                  <a:pt x="828" y="135"/>
                </a:moveTo>
                <a:cubicBezTo>
                  <a:pt x="828" y="136"/>
                  <a:pt x="828" y="137"/>
                  <a:pt x="827" y="137"/>
                </a:cubicBezTo>
                <a:cubicBezTo>
                  <a:pt x="828" y="138"/>
                  <a:pt x="828" y="138"/>
                  <a:pt x="828" y="138"/>
                </a:cubicBezTo>
                <a:cubicBezTo>
                  <a:pt x="828" y="137"/>
                  <a:pt x="829" y="136"/>
                  <a:pt x="828" y="135"/>
                </a:cubicBezTo>
                <a:close/>
                <a:moveTo>
                  <a:pt x="846" y="121"/>
                </a:moveTo>
                <a:cubicBezTo>
                  <a:pt x="847" y="121"/>
                  <a:pt x="846" y="122"/>
                  <a:pt x="846" y="123"/>
                </a:cubicBezTo>
                <a:cubicBezTo>
                  <a:pt x="847" y="121"/>
                  <a:pt x="848" y="117"/>
                  <a:pt x="848" y="115"/>
                </a:cubicBezTo>
                <a:cubicBezTo>
                  <a:pt x="848" y="117"/>
                  <a:pt x="846" y="118"/>
                  <a:pt x="847" y="119"/>
                </a:cubicBezTo>
                <a:cubicBezTo>
                  <a:pt x="847" y="119"/>
                  <a:pt x="847" y="119"/>
                  <a:pt x="847" y="118"/>
                </a:cubicBezTo>
                <a:cubicBezTo>
                  <a:pt x="846" y="119"/>
                  <a:pt x="846" y="120"/>
                  <a:pt x="846" y="121"/>
                </a:cubicBezTo>
                <a:cubicBezTo>
                  <a:pt x="846" y="121"/>
                  <a:pt x="846" y="120"/>
                  <a:pt x="846" y="120"/>
                </a:cubicBezTo>
                <a:cubicBezTo>
                  <a:pt x="846" y="121"/>
                  <a:pt x="845" y="121"/>
                  <a:pt x="845" y="121"/>
                </a:cubicBezTo>
                <a:cubicBezTo>
                  <a:pt x="846" y="122"/>
                  <a:pt x="846" y="121"/>
                  <a:pt x="846" y="121"/>
                </a:cubicBezTo>
                <a:close/>
                <a:moveTo>
                  <a:pt x="860" y="122"/>
                </a:moveTo>
                <a:cubicBezTo>
                  <a:pt x="860" y="122"/>
                  <a:pt x="859" y="123"/>
                  <a:pt x="860" y="123"/>
                </a:cubicBezTo>
                <a:cubicBezTo>
                  <a:pt x="860" y="123"/>
                  <a:pt x="860" y="123"/>
                  <a:pt x="860" y="123"/>
                </a:cubicBezTo>
                <a:cubicBezTo>
                  <a:pt x="859" y="124"/>
                  <a:pt x="860" y="122"/>
                  <a:pt x="860" y="122"/>
                </a:cubicBezTo>
                <a:close/>
                <a:moveTo>
                  <a:pt x="861" y="115"/>
                </a:moveTo>
                <a:cubicBezTo>
                  <a:pt x="861" y="115"/>
                  <a:pt x="861" y="115"/>
                  <a:pt x="861" y="115"/>
                </a:cubicBezTo>
                <a:cubicBezTo>
                  <a:pt x="862" y="117"/>
                  <a:pt x="859" y="120"/>
                  <a:pt x="860" y="122"/>
                </a:cubicBezTo>
                <a:cubicBezTo>
                  <a:pt x="860" y="118"/>
                  <a:pt x="862" y="115"/>
                  <a:pt x="862" y="112"/>
                </a:cubicBezTo>
                <a:cubicBezTo>
                  <a:pt x="862" y="112"/>
                  <a:pt x="862" y="111"/>
                  <a:pt x="862" y="111"/>
                </a:cubicBezTo>
                <a:cubicBezTo>
                  <a:pt x="862" y="110"/>
                  <a:pt x="864" y="107"/>
                  <a:pt x="863" y="106"/>
                </a:cubicBezTo>
                <a:cubicBezTo>
                  <a:pt x="863" y="107"/>
                  <a:pt x="862" y="108"/>
                  <a:pt x="862" y="110"/>
                </a:cubicBezTo>
                <a:cubicBezTo>
                  <a:pt x="861" y="109"/>
                  <a:pt x="861" y="109"/>
                  <a:pt x="861" y="109"/>
                </a:cubicBezTo>
                <a:cubicBezTo>
                  <a:pt x="862" y="111"/>
                  <a:pt x="861" y="114"/>
                  <a:pt x="861" y="115"/>
                </a:cubicBezTo>
                <a:close/>
                <a:moveTo>
                  <a:pt x="842" y="104"/>
                </a:moveTo>
                <a:cubicBezTo>
                  <a:pt x="842" y="105"/>
                  <a:pt x="842" y="105"/>
                  <a:pt x="842" y="106"/>
                </a:cubicBezTo>
                <a:cubicBezTo>
                  <a:pt x="843" y="105"/>
                  <a:pt x="842" y="104"/>
                  <a:pt x="842" y="104"/>
                </a:cubicBezTo>
                <a:close/>
                <a:moveTo>
                  <a:pt x="707" y="252"/>
                </a:moveTo>
                <a:cubicBezTo>
                  <a:pt x="708" y="252"/>
                  <a:pt x="709" y="252"/>
                  <a:pt x="710" y="253"/>
                </a:cubicBezTo>
                <a:cubicBezTo>
                  <a:pt x="710" y="254"/>
                  <a:pt x="709" y="255"/>
                  <a:pt x="710" y="256"/>
                </a:cubicBezTo>
                <a:cubicBezTo>
                  <a:pt x="712" y="257"/>
                  <a:pt x="715" y="253"/>
                  <a:pt x="715" y="256"/>
                </a:cubicBezTo>
                <a:cubicBezTo>
                  <a:pt x="717" y="258"/>
                  <a:pt x="720" y="259"/>
                  <a:pt x="723" y="259"/>
                </a:cubicBezTo>
                <a:cubicBezTo>
                  <a:pt x="725" y="260"/>
                  <a:pt x="726" y="261"/>
                  <a:pt x="728" y="262"/>
                </a:cubicBezTo>
                <a:cubicBezTo>
                  <a:pt x="730" y="262"/>
                  <a:pt x="733" y="262"/>
                  <a:pt x="734" y="263"/>
                </a:cubicBezTo>
                <a:cubicBezTo>
                  <a:pt x="736" y="263"/>
                  <a:pt x="737" y="264"/>
                  <a:pt x="739" y="265"/>
                </a:cubicBezTo>
                <a:cubicBezTo>
                  <a:pt x="744" y="267"/>
                  <a:pt x="749" y="267"/>
                  <a:pt x="753" y="269"/>
                </a:cubicBezTo>
                <a:cubicBezTo>
                  <a:pt x="756" y="269"/>
                  <a:pt x="760" y="271"/>
                  <a:pt x="762" y="272"/>
                </a:cubicBezTo>
                <a:cubicBezTo>
                  <a:pt x="765" y="272"/>
                  <a:pt x="768" y="274"/>
                  <a:pt x="771" y="275"/>
                </a:cubicBezTo>
                <a:cubicBezTo>
                  <a:pt x="772" y="275"/>
                  <a:pt x="774" y="275"/>
                  <a:pt x="776" y="276"/>
                </a:cubicBezTo>
                <a:cubicBezTo>
                  <a:pt x="776" y="276"/>
                  <a:pt x="777" y="276"/>
                  <a:pt x="777" y="276"/>
                </a:cubicBezTo>
                <a:cubicBezTo>
                  <a:pt x="779" y="277"/>
                  <a:pt x="781" y="277"/>
                  <a:pt x="782" y="277"/>
                </a:cubicBezTo>
                <a:cubicBezTo>
                  <a:pt x="784" y="278"/>
                  <a:pt x="785" y="279"/>
                  <a:pt x="787" y="279"/>
                </a:cubicBezTo>
                <a:cubicBezTo>
                  <a:pt x="789" y="280"/>
                  <a:pt x="792" y="281"/>
                  <a:pt x="795" y="281"/>
                </a:cubicBezTo>
                <a:cubicBezTo>
                  <a:pt x="796" y="282"/>
                  <a:pt x="798" y="282"/>
                  <a:pt x="799" y="282"/>
                </a:cubicBezTo>
                <a:cubicBezTo>
                  <a:pt x="800" y="283"/>
                  <a:pt x="800" y="283"/>
                  <a:pt x="801" y="283"/>
                </a:cubicBezTo>
                <a:cubicBezTo>
                  <a:pt x="802" y="283"/>
                  <a:pt x="802" y="283"/>
                  <a:pt x="802" y="283"/>
                </a:cubicBezTo>
                <a:cubicBezTo>
                  <a:pt x="803" y="284"/>
                  <a:pt x="803" y="284"/>
                  <a:pt x="803" y="284"/>
                </a:cubicBezTo>
                <a:cubicBezTo>
                  <a:pt x="803" y="284"/>
                  <a:pt x="803" y="284"/>
                  <a:pt x="803" y="284"/>
                </a:cubicBezTo>
                <a:cubicBezTo>
                  <a:pt x="803" y="284"/>
                  <a:pt x="803" y="284"/>
                  <a:pt x="803" y="284"/>
                </a:cubicBezTo>
                <a:cubicBezTo>
                  <a:pt x="804" y="285"/>
                  <a:pt x="805" y="284"/>
                  <a:pt x="806" y="285"/>
                </a:cubicBezTo>
                <a:cubicBezTo>
                  <a:pt x="807" y="285"/>
                  <a:pt x="808" y="286"/>
                  <a:pt x="809" y="287"/>
                </a:cubicBezTo>
                <a:cubicBezTo>
                  <a:pt x="810" y="286"/>
                  <a:pt x="811" y="287"/>
                  <a:pt x="812" y="288"/>
                </a:cubicBezTo>
                <a:cubicBezTo>
                  <a:pt x="813" y="288"/>
                  <a:pt x="813" y="288"/>
                  <a:pt x="813" y="288"/>
                </a:cubicBezTo>
                <a:cubicBezTo>
                  <a:pt x="813" y="288"/>
                  <a:pt x="813" y="287"/>
                  <a:pt x="813" y="287"/>
                </a:cubicBezTo>
                <a:cubicBezTo>
                  <a:pt x="813" y="287"/>
                  <a:pt x="813" y="287"/>
                  <a:pt x="813" y="286"/>
                </a:cubicBezTo>
                <a:cubicBezTo>
                  <a:pt x="813" y="286"/>
                  <a:pt x="813" y="286"/>
                  <a:pt x="813" y="286"/>
                </a:cubicBezTo>
                <a:cubicBezTo>
                  <a:pt x="813" y="285"/>
                  <a:pt x="813" y="285"/>
                  <a:pt x="813" y="284"/>
                </a:cubicBezTo>
                <a:cubicBezTo>
                  <a:pt x="813" y="282"/>
                  <a:pt x="813" y="282"/>
                  <a:pt x="813" y="282"/>
                </a:cubicBezTo>
                <a:cubicBezTo>
                  <a:pt x="813" y="282"/>
                  <a:pt x="812" y="281"/>
                  <a:pt x="812" y="280"/>
                </a:cubicBezTo>
                <a:cubicBezTo>
                  <a:pt x="812" y="280"/>
                  <a:pt x="813" y="280"/>
                  <a:pt x="813" y="279"/>
                </a:cubicBezTo>
                <a:cubicBezTo>
                  <a:pt x="813" y="279"/>
                  <a:pt x="812" y="279"/>
                  <a:pt x="812" y="279"/>
                </a:cubicBezTo>
                <a:cubicBezTo>
                  <a:pt x="812" y="278"/>
                  <a:pt x="812" y="278"/>
                  <a:pt x="812" y="278"/>
                </a:cubicBezTo>
                <a:cubicBezTo>
                  <a:pt x="812" y="277"/>
                  <a:pt x="812" y="277"/>
                  <a:pt x="812" y="277"/>
                </a:cubicBezTo>
                <a:cubicBezTo>
                  <a:pt x="812" y="276"/>
                  <a:pt x="812" y="276"/>
                  <a:pt x="812" y="275"/>
                </a:cubicBezTo>
                <a:cubicBezTo>
                  <a:pt x="813" y="270"/>
                  <a:pt x="813" y="265"/>
                  <a:pt x="813" y="259"/>
                </a:cubicBezTo>
                <a:cubicBezTo>
                  <a:pt x="813" y="254"/>
                  <a:pt x="813" y="250"/>
                  <a:pt x="813" y="245"/>
                </a:cubicBezTo>
                <a:cubicBezTo>
                  <a:pt x="815" y="226"/>
                  <a:pt x="815" y="226"/>
                  <a:pt x="815" y="226"/>
                </a:cubicBezTo>
                <a:cubicBezTo>
                  <a:pt x="815" y="219"/>
                  <a:pt x="816" y="212"/>
                  <a:pt x="817" y="206"/>
                </a:cubicBezTo>
                <a:cubicBezTo>
                  <a:pt x="817" y="206"/>
                  <a:pt x="818" y="205"/>
                  <a:pt x="818" y="205"/>
                </a:cubicBezTo>
                <a:cubicBezTo>
                  <a:pt x="818" y="204"/>
                  <a:pt x="817" y="204"/>
                  <a:pt x="818" y="204"/>
                </a:cubicBezTo>
                <a:cubicBezTo>
                  <a:pt x="818" y="203"/>
                  <a:pt x="818" y="203"/>
                  <a:pt x="818" y="203"/>
                </a:cubicBezTo>
                <a:cubicBezTo>
                  <a:pt x="819" y="197"/>
                  <a:pt x="820" y="192"/>
                  <a:pt x="822" y="186"/>
                </a:cubicBezTo>
                <a:cubicBezTo>
                  <a:pt x="822" y="185"/>
                  <a:pt x="822" y="186"/>
                  <a:pt x="822" y="186"/>
                </a:cubicBezTo>
                <a:cubicBezTo>
                  <a:pt x="823" y="183"/>
                  <a:pt x="824" y="178"/>
                  <a:pt x="825" y="175"/>
                </a:cubicBezTo>
                <a:cubicBezTo>
                  <a:pt x="825" y="173"/>
                  <a:pt x="825" y="171"/>
                  <a:pt x="826" y="170"/>
                </a:cubicBezTo>
                <a:cubicBezTo>
                  <a:pt x="826" y="169"/>
                  <a:pt x="825" y="169"/>
                  <a:pt x="825" y="169"/>
                </a:cubicBezTo>
                <a:cubicBezTo>
                  <a:pt x="826" y="169"/>
                  <a:pt x="826" y="169"/>
                  <a:pt x="826" y="169"/>
                </a:cubicBezTo>
                <a:cubicBezTo>
                  <a:pt x="826" y="167"/>
                  <a:pt x="826" y="167"/>
                  <a:pt x="826" y="167"/>
                </a:cubicBezTo>
                <a:cubicBezTo>
                  <a:pt x="827" y="164"/>
                  <a:pt x="828" y="160"/>
                  <a:pt x="829" y="156"/>
                </a:cubicBezTo>
                <a:cubicBezTo>
                  <a:pt x="829" y="155"/>
                  <a:pt x="829" y="155"/>
                  <a:pt x="829" y="154"/>
                </a:cubicBezTo>
                <a:cubicBezTo>
                  <a:pt x="830" y="154"/>
                  <a:pt x="830" y="154"/>
                  <a:pt x="829" y="153"/>
                </a:cubicBezTo>
                <a:cubicBezTo>
                  <a:pt x="829" y="153"/>
                  <a:pt x="830" y="151"/>
                  <a:pt x="830" y="152"/>
                </a:cubicBezTo>
                <a:cubicBezTo>
                  <a:pt x="830" y="151"/>
                  <a:pt x="830" y="152"/>
                  <a:pt x="830" y="152"/>
                </a:cubicBezTo>
                <a:cubicBezTo>
                  <a:pt x="831" y="151"/>
                  <a:pt x="831" y="149"/>
                  <a:pt x="831" y="147"/>
                </a:cubicBezTo>
                <a:cubicBezTo>
                  <a:pt x="831" y="146"/>
                  <a:pt x="832" y="144"/>
                  <a:pt x="833" y="142"/>
                </a:cubicBezTo>
                <a:cubicBezTo>
                  <a:pt x="833" y="144"/>
                  <a:pt x="833" y="146"/>
                  <a:pt x="835" y="147"/>
                </a:cubicBezTo>
                <a:cubicBezTo>
                  <a:pt x="836" y="145"/>
                  <a:pt x="836" y="141"/>
                  <a:pt x="837" y="140"/>
                </a:cubicBezTo>
                <a:cubicBezTo>
                  <a:pt x="838" y="135"/>
                  <a:pt x="839" y="130"/>
                  <a:pt x="840" y="125"/>
                </a:cubicBezTo>
                <a:cubicBezTo>
                  <a:pt x="840" y="124"/>
                  <a:pt x="840" y="124"/>
                  <a:pt x="840" y="124"/>
                </a:cubicBezTo>
                <a:cubicBezTo>
                  <a:pt x="842" y="119"/>
                  <a:pt x="842" y="114"/>
                  <a:pt x="844" y="108"/>
                </a:cubicBezTo>
                <a:cubicBezTo>
                  <a:pt x="842" y="119"/>
                  <a:pt x="839" y="128"/>
                  <a:pt x="838" y="138"/>
                </a:cubicBezTo>
                <a:cubicBezTo>
                  <a:pt x="837" y="140"/>
                  <a:pt x="836" y="146"/>
                  <a:pt x="835" y="150"/>
                </a:cubicBezTo>
                <a:cubicBezTo>
                  <a:pt x="835" y="152"/>
                  <a:pt x="836" y="153"/>
                  <a:pt x="838" y="152"/>
                </a:cubicBezTo>
                <a:cubicBezTo>
                  <a:pt x="840" y="150"/>
                  <a:pt x="839" y="147"/>
                  <a:pt x="840" y="145"/>
                </a:cubicBezTo>
                <a:cubicBezTo>
                  <a:pt x="841" y="145"/>
                  <a:pt x="841" y="144"/>
                  <a:pt x="842" y="145"/>
                </a:cubicBezTo>
                <a:cubicBezTo>
                  <a:pt x="842" y="150"/>
                  <a:pt x="840" y="156"/>
                  <a:pt x="840" y="160"/>
                </a:cubicBezTo>
                <a:cubicBezTo>
                  <a:pt x="840" y="161"/>
                  <a:pt x="840" y="162"/>
                  <a:pt x="840" y="163"/>
                </a:cubicBezTo>
                <a:cubicBezTo>
                  <a:pt x="840" y="163"/>
                  <a:pt x="840" y="164"/>
                  <a:pt x="841" y="164"/>
                </a:cubicBezTo>
                <a:cubicBezTo>
                  <a:pt x="841" y="164"/>
                  <a:pt x="841" y="164"/>
                  <a:pt x="842" y="164"/>
                </a:cubicBezTo>
                <a:cubicBezTo>
                  <a:pt x="842" y="159"/>
                  <a:pt x="846" y="156"/>
                  <a:pt x="846" y="151"/>
                </a:cubicBezTo>
                <a:cubicBezTo>
                  <a:pt x="847" y="150"/>
                  <a:pt x="848" y="149"/>
                  <a:pt x="849" y="149"/>
                </a:cubicBezTo>
                <a:cubicBezTo>
                  <a:pt x="849" y="147"/>
                  <a:pt x="850" y="145"/>
                  <a:pt x="850" y="143"/>
                </a:cubicBezTo>
                <a:cubicBezTo>
                  <a:pt x="850" y="142"/>
                  <a:pt x="850" y="142"/>
                  <a:pt x="850" y="142"/>
                </a:cubicBezTo>
                <a:cubicBezTo>
                  <a:pt x="851" y="137"/>
                  <a:pt x="851" y="133"/>
                  <a:pt x="853" y="129"/>
                </a:cubicBezTo>
                <a:cubicBezTo>
                  <a:pt x="853" y="133"/>
                  <a:pt x="852" y="136"/>
                  <a:pt x="851" y="140"/>
                </a:cubicBezTo>
                <a:cubicBezTo>
                  <a:pt x="851" y="140"/>
                  <a:pt x="852" y="141"/>
                  <a:pt x="852" y="141"/>
                </a:cubicBezTo>
                <a:cubicBezTo>
                  <a:pt x="851" y="144"/>
                  <a:pt x="850" y="149"/>
                  <a:pt x="849" y="152"/>
                </a:cubicBezTo>
                <a:cubicBezTo>
                  <a:pt x="850" y="153"/>
                  <a:pt x="851" y="153"/>
                  <a:pt x="851" y="152"/>
                </a:cubicBezTo>
                <a:cubicBezTo>
                  <a:pt x="851" y="152"/>
                  <a:pt x="851" y="153"/>
                  <a:pt x="851" y="153"/>
                </a:cubicBezTo>
                <a:cubicBezTo>
                  <a:pt x="851" y="153"/>
                  <a:pt x="851" y="153"/>
                  <a:pt x="852" y="153"/>
                </a:cubicBezTo>
                <a:cubicBezTo>
                  <a:pt x="851" y="155"/>
                  <a:pt x="851" y="155"/>
                  <a:pt x="851" y="157"/>
                </a:cubicBezTo>
                <a:cubicBezTo>
                  <a:pt x="851" y="158"/>
                  <a:pt x="851" y="158"/>
                  <a:pt x="852" y="158"/>
                </a:cubicBezTo>
                <a:cubicBezTo>
                  <a:pt x="852" y="156"/>
                  <a:pt x="853" y="155"/>
                  <a:pt x="853" y="153"/>
                </a:cubicBezTo>
                <a:cubicBezTo>
                  <a:pt x="853" y="152"/>
                  <a:pt x="853" y="151"/>
                  <a:pt x="853" y="151"/>
                </a:cubicBezTo>
                <a:cubicBezTo>
                  <a:pt x="853" y="150"/>
                  <a:pt x="853" y="150"/>
                  <a:pt x="854" y="150"/>
                </a:cubicBezTo>
                <a:cubicBezTo>
                  <a:pt x="854" y="149"/>
                  <a:pt x="853" y="149"/>
                  <a:pt x="853" y="148"/>
                </a:cubicBezTo>
                <a:cubicBezTo>
                  <a:pt x="853" y="148"/>
                  <a:pt x="854" y="148"/>
                  <a:pt x="854" y="147"/>
                </a:cubicBezTo>
                <a:cubicBezTo>
                  <a:pt x="855" y="145"/>
                  <a:pt x="854" y="143"/>
                  <a:pt x="855" y="141"/>
                </a:cubicBezTo>
                <a:cubicBezTo>
                  <a:pt x="855" y="140"/>
                  <a:pt x="856" y="139"/>
                  <a:pt x="857" y="137"/>
                </a:cubicBezTo>
                <a:cubicBezTo>
                  <a:pt x="857" y="138"/>
                  <a:pt x="856" y="139"/>
                  <a:pt x="856" y="140"/>
                </a:cubicBezTo>
                <a:cubicBezTo>
                  <a:pt x="855" y="144"/>
                  <a:pt x="856" y="148"/>
                  <a:pt x="855" y="151"/>
                </a:cubicBezTo>
                <a:cubicBezTo>
                  <a:pt x="856" y="152"/>
                  <a:pt x="856" y="151"/>
                  <a:pt x="857" y="151"/>
                </a:cubicBezTo>
                <a:cubicBezTo>
                  <a:pt x="857" y="150"/>
                  <a:pt x="857" y="149"/>
                  <a:pt x="857" y="148"/>
                </a:cubicBezTo>
                <a:cubicBezTo>
                  <a:pt x="857" y="148"/>
                  <a:pt x="857" y="149"/>
                  <a:pt x="857" y="148"/>
                </a:cubicBezTo>
                <a:cubicBezTo>
                  <a:pt x="857" y="146"/>
                  <a:pt x="857" y="144"/>
                  <a:pt x="858" y="141"/>
                </a:cubicBezTo>
                <a:cubicBezTo>
                  <a:pt x="858" y="141"/>
                  <a:pt x="858" y="140"/>
                  <a:pt x="859" y="141"/>
                </a:cubicBezTo>
                <a:cubicBezTo>
                  <a:pt x="859" y="140"/>
                  <a:pt x="859" y="140"/>
                  <a:pt x="860" y="140"/>
                </a:cubicBezTo>
                <a:cubicBezTo>
                  <a:pt x="860" y="139"/>
                  <a:pt x="859" y="140"/>
                  <a:pt x="859" y="140"/>
                </a:cubicBezTo>
                <a:cubicBezTo>
                  <a:pt x="860" y="139"/>
                  <a:pt x="859" y="138"/>
                  <a:pt x="860" y="138"/>
                </a:cubicBezTo>
                <a:cubicBezTo>
                  <a:pt x="860" y="134"/>
                  <a:pt x="861" y="132"/>
                  <a:pt x="861" y="128"/>
                </a:cubicBezTo>
                <a:cubicBezTo>
                  <a:pt x="861" y="131"/>
                  <a:pt x="861" y="134"/>
                  <a:pt x="860" y="137"/>
                </a:cubicBezTo>
                <a:cubicBezTo>
                  <a:pt x="860" y="138"/>
                  <a:pt x="861" y="137"/>
                  <a:pt x="861" y="138"/>
                </a:cubicBezTo>
                <a:cubicBezTo>
                  <a:pt x="861" y="139"/>
                  <a:pt x="860" y="139"/>
                  <a:pt x="860" y="140"/>
                </a:cubicBezTo>
                <a:cubicBezTo>
                  <a:pt x="860" y="141"/>
                  <a:pt x="860" y="142"/>
                  <a:pt x="860" y="143"/>
                </a:cubicBezTo>
                <a:cubicBezTo>
                  <a:pt x="860" y="144"/>
                  <a:pt x="859" y="145"/>
                  <a:pt x="859" y="146"/>
                </a:cubicBezTo>
                <a:cubicBezTo>
                  <a:pt x="860" y="147"/>
                  <a:pt x="860" y="148"/>
                  <a:pt x="860" y="149"/>
                </a:cubicBezTo>
                <a:cubicBezTo>
                  <a:pt x="860" y="150"/>
                  <a:pt x="860" y="149"/>
                  <a:pt x="860" y="150"/>
                </a:cubicBezTo>
                <a:cubicBezTo>
                  <a:pt x="861" y="151"/>
                  <a:pt x="861" y="150"/>
                  <a:pt x="862" y="150"/>
                </a:cubicBezTo>
                <a:cubicBezTo>
                  <a:pt x="862" y="151"/>
                  <a:pt x="861" y="150"/>
                  <a:pt x="861" y="151"/>
                </a:cubicBezTo>
                <a:cubicBezTo>
                  <a:pt x="861" y="151"/>
                  <a:pt x="861" y="152"/>
                  <a:pt x="862" y="152"/>
                </a:cubicBezTo>
                <a:cubicBezTo>
                  <a:pt x="861" y="154"/>
                  <a:pt x="861" y="155"/>
                  <a:pt x="861" y="157"/>
                </a:cubicBezTo>
                <a:cubicBezTo>
                  <a:pt x="861" y="157"/>
                  <a:pt x="861" y="156"/>
                  <a:pt x="861" y="157"/>
                </a:cubicBezTo>
                <a:cubicBezTo>
                  <a:pt x="861" y="157"/>
                  <a:pt x="861" y="160"/>
                  <a:pt x="861" y="160"/>
                </a:cubicBezTo>
                <a:cubicBezTo>
                  <a:pt x="861" y="162"/>
                  <a:pt x="861" y="163"/>
                  <a:pt x="860" y="165"/>
                </a:cubicBezTo>
                <a:cubicBezTo>
                  <a:pt x="860" y="166"/>
                  <a:pt x="861" y="165"/>
                  <a:pt x="861" y="166"/>
                </a:cubicBezTo>
                <a:cubicBezTo>
                  <a:pt x="861" y="167"/>
                  <a:pt x="861" y="168"/>
                  <a:pt x="860" y="169"/>
                </a:cubicBezTo>
                <a:cubicBezTo>
                  <a:pt x="861" y="170"/>
                  <a:pt x="861" y="172"/>
                  <a:pt x="860" y="173"/>
                </a:cubicBezTo>
                <a:cubicBezTo>
                  <a:pt x="861" y="173"/>
                  <a:pt x="861" y="172"/>
                  <a:pt x="862" y="172"/>
                </a:cubicBezTo>
                <a:cubicBezTo>
                  <a:pt x="862" y="172"/>
                  <a:pt x="861" y="173"/>
                  <a:pt x="861" y="174"/>
                </a:cubicBezTo>
                <a:cubicBezTo>
                  <a:pt x="861" y="178"/>
                  <a:pt x="862" y="181"/>
                  <a:pt x="861" y="186"/>
                </a:cubicBezTo>
                <a:cubicBezTo>
                  <a:pt x="861" y="187"/>
                  <a:pt x="862" y="187"/>
                  <a:pt x="861" y="188"/>
                </a:cubicBezTo>
                <a:cubicBezTo>
                  <a:pt x="861" y="188"/>
                  <a:pt x="862" y="188"/>
                  <a:pt x="862" y="188"/>
                </a:cubicBezTo>
                <a:cubicBezTo>
                  <a:pt x="862" y="190"/>
                  <a:pt x="860" y="196"/>
                  <a:pt x="862" y="198"/>
                </a:cubicBezTo>
                <a:cubicBezTo>
                  <a:pt x="861" y="198"/>
                  <a:pt x="861" y="197"/>
                  <a:pt x="861" y="198"/>
                </a:cubicBezTo>
                <a:cubicBezTo>
                  <a:pt x="861" y="199"/>
                  <a:pt x="860" y="200"/>
                  <a:pt x="861" y="201"/>
                </a:cubicBezTo>
                <a:cubicBezTo>
                  <a:pt x="861" y="204"/>
                  <a:pt x="860" y="206"/>
                  <a:pt x="861" y="208"/>
                </a:cubicBezTo>
                <a:cubicBezTo>
                  <a:pt x="860" y="209"/>
                  <a:pt x="860" y="210"/>
                  <a:pt x="860" y="210"/>
                </a:cubicBezTo>
                <a:cubicBezTo>
                  <a:pt x="860" y="211"/>
                  <a:pt x="860" y="213"/>
                  <a:pt x="860" y="214"/>
                </a:cubicBezTo>
                <a:cubicBezTo>
                  <a:pt x="859" y="231"/>
                  <a:pt x="857" y="248"/>
                  <a:pt x="857" y="264"/>
                </a:cubicBezTo>
                <a:cubicBezTo>
                  <a:pt x="856" y="268"/>
                  <a:pt x="857" y="273"/>
                  <a:pt x="857" y="277"/>
                </a:cubicBezTo>
                <a:cubicBezTo>
                  <a:pt x="857" y="277"/>
                  <a:pt x="857" y="277"/>
                  <a:pt x="857" y="278"/>
                </a:cubicBezTo>
                <a:cubicBezTo>
                  <a:pt x="857" y="279"/>
                  <a:pt x="857" y="279"/>
                  <a:pt x="857" y="279"/>
                </a:cubicBezTo>
                <a:cubicBezTo>
                  <a:pt x="857" y="280"/>
                  <a:pt x="857" y="281"/>
                  <a:pt x="857" y="282"/>
                </a:cubicBezTo>
                <a:cubicBezTo>
                  <a:pt x="857" y="291"/>
                  <a:pt x="857" y="302"/>
                  <a:pt x="859" y="311"/>
                </a:cubicBezTo>
                <a:cubicBezTo>
                  <a:pt x="858" y="317"/>
                  <a:pt x="860" y="324"/>
                  <a:pt x="860" y="331"/>
                </a:cubicBezTo>
                <a:cubicBezTo>
                  <a:pt x="860" y="334"/>
                  <a:pt x="860" y="336"/>
                  <a:pt x="860" y="339"/>
                </a:cubicBezTo>
                <a:cubicBezTo>
                  <a:pt x="861" y="340"/>
                  <a:pt x="861" y="342"/>
                  <a:pt x="861" y="343"/>
                </a:cubicBezTo>
                <a:cubicBezTo>
                  <a:pt x="861" y="345"/>
                  <a:pt x="861" y="347"/>
                  <a:pt x="861" y="349"/>
                </a:cubicBezTo>
                <a:cubicBezTo>
                  <a:pt x="861" y="350"/>
                  <a:pt x="861" y="350"/>
                  <a:pt x="861" y="350"/>
                </a:cubicBezTo>
                <a:cubicBezTo>
                  <a:pt x="861" y="351"/>
                  <a:pt x="861" y="351"/>
                  <a:pt x="861" y="351"/>
                </a:cubicBezTo>
                <a:cubicBezTo>
                  <a:pt x="861" y="351"/>
                  <a:pt x="861" y="351"/>
                  <a:pt x="861" y="351"/>
                </a:cubicBezTo>
                <a:cubicBezTo>
                  <a:pt x="861" y="351"/>
                  <a:pt x="860" y="350"/>
                  <a:pt x="860" y="350"/>
                </a:cubicBezTo>
                <a:cubicBezTo>
                  <a:pt x="859" y="350"/>
                  <a:pt x="858" y="350"/>
                  <a:pt x="857" y="349"/>
                </a:cubicBezTo>
                <a:cubicBezTo>
                  <a:pt x="854" y="349"/>
                  <a:pt x="853" y="349"/>
                  <a:pt x="851" y="348"/>
                </a:cubicBezTo>
                <a:cubicBezTo>
                  <a:pt x="843" y="346"/>
                  <a:pt x="834" y="342"/>
                  <a:pt x="826" y="340"/>
                </a:cubicBezTo>
                <a:cubicBezTo>
                  <a:pt x="824" y="340"/>
                  <a:pt x="821" y="338"/>
                  <a:pt x="819" y="338"/>
                </a:cubicBezTo>
                <a:cubicBezTo>
                  <a:pt x="818" y="338"/>
                  <a:pt x="817" y="338"/>
                  <a:pt x="816" y="337"/>
                </a:cubicBezTo>
                <a:cubicBezTo>
                  <a:pt x="812" y="336"/>
                  <a:pt x="807" y="334"/>
                  <a:pt x="803" y="334"/>
                </a:cubicBezTo>
                <a:cubicBezTo>
                  <a:pt x="801" y="333"/>
                  <a:pt x="799" y="332"/>
                  <a:pt x="797" y="331"/>
                </a:cubicBezTo>
                <a:cubicBezTo>
                  <a:pt x="794" y="331"/>
                  <a:pt x="792" y="330"/>
                  <a:pt x="790" y="330"/>
                </a:cubicBezTo>
                <a:cubicBezTo>
                  <a:pt x="789" y="329"/>
                  <a:pt x="788" y="329"/>
                  <a:pt x="788" y="329"/>
                </a:cubicBezTo>
                <a:cubicBezTo>
                  <a:pt x="787" y="329"/>
                  <a:pt x="787" y="329"/>
                  <a:pt x="786" y="328"/>
                </a:cubicBezTo>
                <a:cubicBezTo>
                  <a:pt x="783" y="328"/>
                  <a:pt x="779" y="327"/>
                  <a:pt x="776" y="325"/>
                </a:cubicBezTo>
                <a:cubicBezTo>
                  <a:pt x="775" y="325"/>
                  <a:pt x="775" y="325"/>
                  <a:pt x="775" y="326"/>
                </a:cubicBezTo>
                <a:cubicBezTo>
                  <a:pt x="773" y="324"/>
                  <a:pt x="770" y="325"/>
                  <a:pt x="768" y="324"/>
                </a:cubicBezTo>
                <a:cubicBezTo>
                  <a:pt x="767" y="324"/>
                  <a:pt x="767" y="324"/>
                  <a:pt x="767" y="324"/>
                </a:cubicBezTo>
                <a:cubicBezTo>
                  <a:pt x="766" y="323"/>
                  <a:pt x="765" y="323"/>
                  <a:pt x="763" y="323"/>
                </a:cubicBezTo>
                <a:cubicBezTo>
                  <a:pt x="759" y="321"/>
                  <a:pt x="755" y="321"/>
                  <a:pt x="751" y="319"/>
                </a:cubicBezTo>
                <a:cubicBezTo>
                  <a:pt x="749" y="320"/>
                  <a:pt x="746" y="319"/>
                  <a:pt x="744" y="318"/>
                </a:cubicBezTo>
                <a:cubicBezTo>
                  <a:pt x="743" y="318"/>
                  <a:pt x="743" y="319"/>
                  <a:pt x="742" y="318"/>
                </a:cubicBezTo>
                <a:cubicBezTo>
                  <a:pt x="741" y="318"/>
                  <a:pt x="741" y="318"/>
                  <a:pt x="741" y="318"/>
                </a:cubicBezTo>
                <a:cubicBezTo>
                  <a:pt x="740" y="318"/>
                  <a:pt x="740" y="318"/>
                  <a:pt x="739" y="318"/>
                </a:cubicBezTo>
                <a:cubicBezTo>
                  <a:pt x="738" y="317"/>
                  <a:pt x="738" y="317"/>
                  <a:pt x="737" y="316"/>
                </a:cubicBezTo>
                <a:cubicBezTo>
                  <a:pt x="736" y="316"/>
                  <a:pt x="736" y="317"/>
                  <a:pt x="735" y="316"/>
                </a:cubicBezTo>
                <a:cubicBezTo>
                  <a:pt x="734" y="316"/>
                  <a:pt x="733" y="315"/>
                  <a:pt x="733" y="315"/>
                </a:cubicBezTo>
                <a:cubicBezTo>
                  <a:pt x="731" y="315"/>
                  <a:pt x="729" y="316"/>
                  <a:pt x="727" y="314"/>
                </a:cubicBezTo>
                <a:cubicBezTo>
                  <a:pt x="725" y="314"/>
                  <a:pt x="724" y="313"/>
                  <a:pt x="722" y="313"/>
                </a:cubicBezTo>
                <a:cubicBezTo>
                  <a:pt x="721" y="313"/>
                  <a:pt x="720" y="313"/>
                  <a:pt x="719" y="313"/>
                </a:cubicBezTo>
                <a:cubicBezTo>
                  <a:pt x="718" y="313"/>
                  <a:pt x="718" y="313"/>
                  <a:pt x="717" y="313"/>
                </a:cubicBezTo>
                <a:cubicBezTo>
                  <a:pt x="715" y="312"/>
                  <a:pt x="713" y="313"/>
                  <a:pt x="711" y="311"/>
                </a:cubicBezTo>
                <a:cubicBezTo>
                  <a:pt x="708" y="312"/>
                  <a:pt x="703" y="309"/>
                  <a:pt x="701" y="311"/>
                </a:cubicBezTo>
                <a:cubicBezTo>
                  <a:pt x="701" y="312"/>
                  <a:pt x="700" y="313"/>
                  <a:pt x="699" y="313"/>
                </a:cubicBezTo>
                <a:cubicBezTo>
                  <a:pt x="698" y="313"/>
                  <a:pt x="698" y="312"/>
                  <a:pt x="697" y="311"/>
                </a:cubicBezTo>
                <a:cubicBezTo>
                  <a:pt x="696" y="311"/>
                  <a:pt x="693" y="310"/>
                  <a:pt x="692" y="310"/>
                </a:cubicBezTo>
                <a:cubicBezTo>
                  <a:pt x="691" y="310"/>
                  <a:pt x="691" y="311"/>
                  <a:pt x="690" y="311"/>
                </a:cubicBezTo>
                <a:cubicBezTo>
                  <a:pt x="689" y="311"/>
                  <a:pt x="688" y="309"/>
                  <a:pt x="687" y="309"/>
                </a:cubicBezTo>
                <a:cubicBezTo>
                  <a:pt x="686" y="309"/>
                  <a:pt x="685" y="310"/>
                  <a:pt x="684" y="310"/>
                </a:cubicBezTo>
                <a:cubicBezTo>
                  <a:pt x="683" y="309"/>
                  <a:pt x="682" y="308"/>
                  <a:pt x="682" y="307"/>
                </a:cubicBezTo>
                <a:cubicBezTo>
                  <a:pt x="682" y="307"/>
                  <a:pt x="682" y="307"/>
                  <a:pt x="681" y="307"/>
                </a:cubicBezTo>
                <a:cubicBezTo>
                  <a:pt x="680" y="305"/>
                  <a:pt x="677" y="304"/>
                  <a:pt x="674" y="304"/>
                </a:cubicBezTo>
                <a:cubicBezTo>
                  <a:pt x="674" y="303"/>
                  <a:pt x="673" y="303"/>
                  <a:pt x="673" y="303"/>
                </a:cubicBezTo>
                <a:cubicBezTo>
                  <a:pt x="670" y="302"/>
                  <a:pt x="668" y="299"/>
                  <a:pt x="666" y="296"/>
                </a:cubicBezTo>
                <a:cubicBezTo>
                  <a:pt x="666" y="296"/>
                  <a:pt x="665" y="296"/>
                  <a:pt x="665" y="295"/>
                </a:cubicBezTo>
                <a:cubicBezTo>
                  <a:pt x="664" y="294"/>
                  <a:pt x="664" y="293"/>
                  <a:pt x="663" y="292"/>
                </a:cubicBezTo>
                <a:cubicBezTo>
                  <a:pt x="663" y="291"/>
                  <a:pt x="662" y="291"/>
                  <a:pt x="662" y="290"/>
                </a:cubicBezTo>
                <a:cubicBezTo>
                  <a:pt x="662" y="288"/>
                  <a:pt x="661" y="287"/>
                  <a:pt x="660" y="286"/>
                </a:cubicBezTo>
                <a:cubicBezTo>
                  <a:pt x="660" y="285"/>
                  <a:pt x="659" y="284"/>
                  <a:pt x="659" y="283"/>
                </a:cubicBezTo>
                <a:cubicBezTo>
                  <a:pt x="658" y="281"/>
                  <a:pt x="659" y="279"/>
                  <a:pt x="658" y="277"/>
                </a:cubicBezTo>
                <a:cubicBezTo>
                  <a:pt x="659" y="274"/>
                  <a:pt x="659" y="271"/>
                  <a:pt x="660" y="267"/>
                </a:cubicBezTo>
                <a:cubicBezTo>
                  <a:pt x="660" y="267"/>
                  <a:pt x="659" y="267"/>
                  <a:pt x="660" y="266"/>
                </a:cubicBezTo>
                <a:cubicBezTo>
                  <a:pt x="661" y="265"/>
                  <a:pt x="661" y="263"/>
                  <a:pt x="662" y="261"/>
                </a:cubicBezTo>
                <a:cubicBezTo>
                  <a:pt x="663" y="261"/>
                  <a:pt x="663" y="260"/>
                  <a:pt x="664" y="260"/>
                </a:cubicBezTo>
                <a:cubicBezTo>
                  <a:pt x="665" y="259"/>
                  <a:pt x="665" y="258"/>
                  <a:pt x="666" y="257"/>
                </a:cubicBezTo>
                <a:cubicBezTo>
                  <a:pt x="670" y="256"/>
                  <a:pt x="673" y="253"/>
                  <a:pt x="677" y="251"/>
                </a:cubicBezTo>
                <a:cubicBezTo>
                  <a:pt x="677" y="251"/>
                  <a:pt x="678" y="251"/>
                  <a:pt x="678" y="251"/>
                </a:cubicBezTo>
                <a:cubicBezTo>
                  <a:pt x="680" y="250"/>
                  <a:pt x="682" y="250"/>
                  <a:pt x="684" y="249"/>
                </a:cubicBezTo>
                <a:cubicBezTo>
                  <a:pt x="685" y="248"/>
                  <a:pt x="687" y="249"/>
                  <a:pt x="689" y="249"/>
                </a:cubicBezTo>
                <a:cubicBezTo>
                  <a:pt x="690" y="249"/>
                  <a:pt x="690" y="248"/>
                  <a:pt x="692" y="249"/>
                </a:cubicBezTo>
                <a:cubicBezTo>
                  <a:pt x="693" y="249"/>
                  <a:pt x="695" y="248"/>
                  <a:pt x="696" y="248"/>
                </a:cubicBezTo>
                <a:cubicBezTo>
                  <a:pt x="698" y="248"/>
                  <a:pt x="700" y="249"/>
                  <a:pt x="701" y="250"/>
                </a:cubicBezTo>
                <a:cubicBezTo>
                  <a:pt x="702" y="250"/>
                  <a:pt x="703" y="249"/>
                  <a:pt x="704" y="250"/>
                </a:cubicBezTo>
                <a:cubicBezTo>
                  <a:pt x="705" y="250"/>
                  <a:pt x="706" y="252"/>
                  <a:pt x="707" y="252"/>
                </a:cubicBezTo>
                <a:close/>
                <a:moveTo>
                  <a:pt x="858" y="156"/>
                </a:moveTo>
                <a:cubicBezTo>
                  <a:pt x="858" y="156"/>
                  <a:pt x="858" y="156"/>
                  <a:pt x="858" y="156"/>
                </a:cubicBezTo>
                <a:cubicBezTo>
                  <a:pt x="858" y="157"/>
                  <a:pt x="859" y="156"/>
                  <a:pt x="858" y="156"/>
                </a:cubicBezTo>
                <a:close/>
                <a:moveTo>
                  <a:pt x="859" y="156"/>
                </a:moveTo>
                <a:cubicBezTo>
                  <a:pt x="860" y="155"/>
                  <a:pt x="859" y="154"/>
                  <a:pt x="860" y="152"/>
                </a:cubicBezTo>
                <a:cubicBezTo>
                  <a:pt x="859" y="152"/>
                  <a:pt x="859" y="152"/>
                  <a:pt x="860" y="151"/>
                </a:cubicBezTo>
                <a:cubicBezTo>
                  <a:pt x="859" y="150"/>
                  <a:pt x="860" y="148"/>
                  <a:pt x="858" y="148"/>
                </a:cubicBezTo>
                <a:cubicBezTo>
                  <a:pt x="858" y="149"/>
                  <a:pt x="858" y="150"/>
                  <a:pt x="857" y="151"/>
                </a:cubicBezTo>
                <a:cubicBezTo>
                  <a:pt x="857" y="151"/>
                  <a:pt x="858" y="151"/>
                  <a:pt x="858" y="151"/>
                </a:cubicBezTo>
                <a:cubicBezTo>
                  <a:pt x="858" y="152"/>
                  <a:pt x="858" y="154"/>
                  <a:pt x="858" y="156"/>
                </a:cubicBezTo>
                <a:cubicBezTo>
                  <a:pt x="858" y="156"/>
                  <a:pt x="858" y="155"/>
                  <a:pt x="859" y="156"/>
                </a:cubicBezTo>
                <a:close/>
              </a:path>
            </a:pathLst>
          </a:custGeom>
          <a:solidFill>
            <a:srgbClr val="EF9032"/>
          </a:solidFill>
          <a:ln>
            <a:noFill/>
          </a:ln>
        </p:spPr>
        <p:txBody>
          <a:bodyPr vert="horz" wrap="square" lIns="76180" tIns="38090" rIns="76180" bIns="38090" numCol="1" anchor="t" anchorCtr="0" compatLnSpc="1">
            <a:prstTxWarp prst="textNoShape">
              <a:avLst/>
            </a:prstTxWarp>
          </a:bodyPr>
          <a:lstStyle/>
          <a:p>
            <a:pPr defTabSz="1015782"/>
            <a:endParaRPr lang="en-US" sz="1999">
              <a:solidFill>
                <a:prstClr val="black"/>
              </a:solidFill>
            </a:endParaRPr>
          </a:p>
        </p:txBody>
      </p:sp>
      <p:pic>
        <p:nvPicPr>
          <p:cNvPr id="35" name="Picture 34">
            <a:extLst>
              <a:ext uri="{FF2B5EF4-FFF2-40B4-BE49-F238E27FC236}">
                <a16:creationId xmlns:a16="http://schemas.microsoft.com/office/drawing/2014/main" id="{9E94116A-A762-4020-9CF1-8283AF6C46D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45807" y="3758831"/>
            <a:ext cx="560659" cy="427070"/>
          </a:xfrm>
          <a:prstGeom prst="rect">
            <a:avLst/>
          </a:prstGeom>
        </p:spPr>
      </p:pic>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63796" y="3337990"/>
            <a:ext cx="560659" cy="560659"/>
          </a:xfrm>
          <a:prstGeom prst="rect">
            <a:avLst/>
          </a:prstGeom>
        </p:spPr>
      </p:pic>
      <p:sp>
        <p:nvSpPr>
          <p:cNvPr id="5" name="Rettangolo 4">
            <a:extLst>
              <a:ext uri="{FF2B5EF4-FFF2-40B4-BE49-F238E27FC236}">
                <a16:creationId xmlns:a16="http://schemas.microsoft.com/office/drawing/2014/main" id="{CE9C1117-FA3E-A173-6291-AEC67903C4CE}"/>
              </a:ext>
            </a:extLst>
          </p:cNvPr>
          <p:cNvSpPr/>
          <p:nvPr/>
        </p:nvSpPr>
        <p:spPr>
          <a:xfrm>
            <a:off x="2634680" y="3178696"/>
            <a:ext cx="6023741" cy="362587"/>
          </a:xfrm>
          <a:prstGeom prst="rect">
            <a:avLst/>
          </a:prstGeom>
          <a:noFill/>
          <a:ln w="28575">
            <a:solidFill>
              <a:srgbClr val="FF0000"/>
            </a:solid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a:extLst>
              <a:ext uri="{FF2B5EF4-FFF2-40B4-BE49-F238E27FC236}">
                <a16:creationId xmlns:a16="http://schemas.microsoft.com/office/drawing/2014/main" id="{2ECD3A13-D559-CE70-11B4-CE1E87E9F989}"/>
              </a:ext>
            </a:extLst>
          </p:cNvPr>
          <p:cNvSpPr/>
          <p:nvPr/>
        </p:nvSpPr>
        <p:spPr>
          <a:xfrm>
            <a:off x="618456" y="7571184"/>
            <a:ext cx="1872208" cy="504056"/>
          </a:xfrm>
          <a:prstGeom prst="rect">
            <a:avLst/>
          </a:prstGeom>
          <a:solidFill>
            <a:schemeClr val="bg1"/>
          </a:solidFill>
          <a:ln>
            <a:noFill/>
          </a:ln>
        </p:spPr>
        <p:style>
          <a:lnRef idx="0">
            <a:schemeClr val="accent1"/>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a:extLst>
              <a:ext uri="{FF2B5EF4-FFF2-40B4-BE49-F238E27FC236}">
                <a16:creationId xmlns:a16="http://schemas.microsoft.com/office/drawing/2014/main" id="{FAD24E35-B15B-4F8D-E119-827293843233}"/>
              </a:ext>
            </a:extLst>
          </p:cNvPr>
          <p:cNvPicPr>
            <a:picLocks noChangeAspect="1"/>
          </p:cNvPicPr>
          <p:nvPr/>
        </p:nvPicPr>
        <p:blipFill>
          <a:blip r:embed="rId5"/>
          <a:stretch>
            <a:fillRect/>
          </a:stretch>
        </p:blipFill>
        <p:spPr>
          <a:xfrm>
            <a:off x="474440" y="7568109"/>
            <a:ext cx="2664183" cy="591363"/>
          </a:xfrm>
          <a:prstGeom prst="rect">
            <a:avLst/>
          </a:prstGeom>
        </p:spPr>
      </p:pic>
    </p:spTree>
    <p:extLst>
      <p:ext uri="{BB962C8B-B14F-4D97-AF65-F5344CB8AC3E}">
        <p14:creationId xmlns:p14="http://schemas.microsoft.com/office/powerpoint/2010/main" val="3743961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1000"/>
                                        <p:tgtEl>
                                          <p:spTgt spid="3"/>
                                        </p:tgtEl>
                                      </p:cBhvr>
                                    </p:animEffect>
                                    <p:anim calcmode="lin" valueType="num">
                                      <p:cBhvr>
                                        <p:cTn id="31" dur="1000" fill="hold"/>
                                        <p:tgtEl>
                                          <p:spTgt spid="3"/>
                                        </p:tgtEl>
                                        <p:attrNameLst>
                                          <p:attrName>ppt_x</p:attrName>
                                        </p:attrNameLst>
                                      </p:cBhvr>
                                      <p:tavLst>
                                        <p:tav tm="0">
                                          <p:val>
                                            <p:strVal val="#ppt_x"/>
                                          </p:val>
                                        </p:tav>
                                        <p:tav tm="100000">
                                          <p:val>
                                            <p:strVal val="#ppt_x"/>
                                          </p:val>
                                        </p:tav>
                                      </p:tavLst>
                                    </p:anim>
                                    <p:anim calcmode="lin" valueType="num">
                                      <p:cBhvr>
                                        <p:cTn id="3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1000"/>
                                        <p:tgtEl>
                                          <p:spTgt spid="35"/>
                                        </p:tgtEl>
                                      </p:cBhvr>
                                    </p:animEffect>
                                    <p:anim calcmode="lin" valueType="num">
                                      <p:cBhvr>
                                        <p:cTn id="38" dur="1000" fill="hold"/>
                                        <p:tgtEl>
                                          <p:spTgt spid="35"/>
                                        </p:tgtEl>
                                        <p:attrNameLst>
                                          <p:attrName>ppt_x</p:attrName>
                                        </p:attrNameLst>
                                      </p:cBhvr>
                                      <p:tavLst>
                                        <p:tav tm="0">
                                          <p:val>
                                            <p:strVal val="#ppt_x"/>
                                          </p:val>
                                        </p:tav>
                                        <p:tav tm="100000">
                                          <p:val>
                                            <p:strVal val="#ppt_x"/>
                                          </p:val>
                                        </p:tav>
                                      </p:tavLst>
                                    </p:anim>
                                    <p:anim calcmode="lin" valueType="num">
                                      <p:cBhvr>
                                        <p:cTn id="39" dur="1000" fill="hold"/>
                                        <p:tgtEl>
                                          <p:spTgt spid="35"/>
                                        </p:tgtEl>
                                        <p:attrNameLst>
                                          <p:attrName>ppt_y</p:attrName>
                                        </p:attrNameLst>
                                      </p:cBhvr>
                                      <p:tavLst>
                                        <p:tav tm="0">
                                          <p:val>
                                            <p:strVal val="#ppt_y+.1"/>
                                          </p:val>
                                        </p:tav>
                                        <p:tav tm="100000">
                                          <p:val>
                                            <p:strVal val="#ppt_y"/>
                                          </p:val>
                                        </p:tav>
                                      </p:tavLst>
                                    </p:anim>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animBg="1"/>
      <p:bldP spid="3" grpId="0" animBg="1"/>
      <p:bldP spid="38" grpId="0" animBg="1"/>
      <p:bldP spid="42" grpId="0" animBg="1"/>
      <p:bldP spid="28" grpId="0" animBg="1"/>
      <p:bldP spid="21" grpId="0" animBg="1"/>
    </p:bldLst>
  </p:timing>
</p:sld>
</file>

<file path=ppt/theme/theme1.xml><?xml version="1.0" encoding="utf-8"?>
<a:theme xmlns:a="http://schemas.openxmlformats.org/drawingml/2006/main" name="DXC">
  <a:themeElements>
    <a:clrScheme name="DXC">
      <a:dk1>
        <a:srgbClr val="000000"/>
      </a:dk1>
      <a:lt1>
        <a:srgbClr val="FFFFFF"/>
      </a:lt1>
      <a:dk2>
        <a:srgbClr val="000000"/>
      </a:dk2>
      <a:lt2>
        <a:srgbClr val="FFFFFF"/>
      </a:lt2>
      <a:accent1>
        <a:srgbClr val="000000"/>
      </a:accent1>
      <a:accent2>
        <a:srgbClr val="666666"/>
      </a:accent2>
      <a:accent3>
        <a:srgbClr val="FFED00"/>
      </a:accent3>
      <a:accent4>
        <a:srgbClr val="64FF00"/>
      </a:accent4>
      <a:accent5>
        <a:srgbClr val="00C9FF"/>
      </a:accent5>
      <a:accent6>
        <a:srgbClr val="D9D9D9"/>
      </a:accent6>
      <a:hlink>
        <a:srgbClr val="000000"/>
      </a:hlink>
      <a:folHlink>
        <a:srgbClr val="666666"/>
      </a:folHlink>
    </a:clrScheme>
    <a:fontScheme name="DXC">
      <a:majorFont>
        <a:latin typeface="Arial"/>
        <a:ea typeface=""/>
        <a:cs typeface=""/>
      </a:majorFont>
      <a:minorFont>
        <a:latin typeface="Arial"/>
        <a:ea typeface=""/>
        <a:cs typeface=""/>
      </a:minorFont>
    </a:fontScheme>
    <a:fmtScheme name="DXC">
      <a:fillStyleLst>
        <a:solidFill>
          <a:schemeClr val="phClr"/>
        </a:solidFill>
        <a:solidFill>
          <a:schemeClr val="phClr"/>
        </a:solidFill>
        <a:solidFill>
          <a:schemeClr val="phClr"/>
        </a:solidFill>
      </a:fillStyleLst>
      <a:lnStyleLst>
        <a:ln w="6350" cap="sq" cmpd="sng" algn="ctr">
          <a:solidFill>
            <a:schemeClr val="phClr"/>
          </a:solidFill>
          <a:prstDash val="solid"/>
        </a:ln>
        <a:ln w="6350" cap="sq" cmpd="sng" algn="ctr">
          <a:solidFill>
            <a:schemeClr val="phClr"/>
          </a:solidFill>
          <a:prstDash val="solid"/>
        </a:ln>
        <a:ln w="6350" cap="sq"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solidFill>
          <a:schemeClr val="phClr"/>
        </a:solidFill>
      </a:bgFillStyleLst>
    </a:fmtScheme>
  </a:themeElements>
  <a:objectDefaults>
    <a:spDef>
      <a:spPr>
        <a:ln>
          <a:noFill/>
        </a:ln>
      </a:spPr>
      <a:bodyPr/>
      <a:lstStyle/>
      <a:style>
        <a:lnRef idx="0">
          <a:schemeClr val="accent1"/>
        </a:lnRef>
        <a:fillRef idx="1">
          <a:schemeClr val="accent1"/>
        </a:fillRef>
        <a:effectRef idx="0">
          <a:schemeClr val="accent1"/>
        </a:effectRef>
        <a:fontRef idx="minor">
          <a:schemeClr val="lt1"/>
        </a:fontRef>
      </a:style>
    </a:spDef>
    <a:lnDef>
      <a:spPr>
        <a:ln w="6350" cap="sq"/>
      </a:spPr>
      <a:bodyPr/>
      <a:lstStyle/>
      <a:style>
        <a:lnRef idx="1">
          <a:schemeClr val="accent1"/>
        </a:lnRef>
        <a:fillRef idx="0">
          <a:schemeClr val="accent1"/>
        </a:fillRef>
        <a:effectRef idx="0">
          <a:schemeClr val="accent1"/>
        </a:effectRef>
        <a:fontRef idx="minor">
          <a:schemeClr val="lt1"/>
        </a:fontRef>
      </a:style>
    </a:lnDef>
  </a:objectDefaults>
  <a:extraClrSchemeLst/>
  <a:extLst>
    <a:ext uri="{05A4C25C-085E-4340-85A3-A5531E510DB2}">
      <thm15:themeFamily xmlns:thm15="http://schemas.microsoft.com/office/thememl/2012/main" name="dxc_int_powerpoint_16x9_template" id="{0A550C65-A83E-C24C-B08F-DB19D25C59F5}" vid="{B712A4A5-3F4E-3D44-AEDC-22156EEF3D1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1EF363BFA06D64DA01D5E425970ABB9" ma:contentTypeVersion="13" ma:contentTypeDescription="Create a new document." ma:contentTypeScope="" ma:versionID="2e902064a1ac81769434e3b6c89f0ded">
  <xsd:schema xmlns:xsd="http://www.w3.org/2001/XMLSchema" xmlns:xs="http://www.w3.org/2001/XMLSchema" xmlns:p="http://schemas.microsoft.com/office/2006/metadata/properties" xmlns:ns3="aeb16f9e-7784-4fd4-b854-d78a539ed614" xmlns:ns4="392da13b-02c4-43ff-9d80-d85f2ac1e0b6" targetNamespace="http://schemas.microsoft.com/office/2006/metadata/properties" ma:root="true" ma:fieldsID="b805b1fb32fd27fe67f3ae368b4e8554" ns3:_="" ns4:_="">
    <xsd:import namespace="aeb16f9e-7784-4fd4-b854-d78a539ed614"/>
    <xsd:import namespace="392da13b-02c4-43ff-9d80-d85f2ac1e0b6"/>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DateTaken" minOccurs="0"/>
                <xsd:element ref="ns4:MediaServiceOCR" minOccurs="0"/>
                <xsd:element ref="ns4:MediaServiceLocation" minOccurs="0"/>
                <xsd:element ref="ns4:MediaServiceGenerationTime" minOccurs="0"/>
                <xsd:element ref="ns4:MediaServiceEventHashCode"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eb16f9e-7784-4fd4-b854-d78a539ed614"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SharingHintHash" ma:index="10" nillable="true" ma:displayName="Sharing Hint Hash" ma:description=""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92da13b-02c4-43ff-9d80-d85f2ac1e0b6"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Tags" ma:index="13" nillable="true" ma:displayName="Tags" ma:internalName="MediaServiceAutoTags"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Location" ma:index="16" nillable="true" ma:displayName="Location" ma:internalName="MediaServiceLocatio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C431F39-27BD-4165-A9ED-359D540C771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eb16f9e-7784-4fd4-b854-d78a539ed614"/>
    <ds:schemaRef ds:uri="392da13b-02c4-43ff-9d80-d85f2ac1e0b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DB98356-B0A3-46A7-89B0-88B0EC243767}">
  <ds:schemaRefs>
    <ds:schemaRef ds:uri="aeb16f9e-7784-4fd4-b854-d78a539ed614"/>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392da13b-02c4-43ff-9d80-d85f2ac1e0b6"/>
    <ds:schemaRef ds:uri="http://purl.org/dc/elements/1.1/"/>
    <ds:schemaRef ds:uri="http://schemas.microsoft.com/office/2006/metadata/properties"/>
    <ds:schemaRef ds:uri="http://www.w3.org/XML/1998/namespace"/>
    <ds:schemaRef ds:uri="http://purl.org/dc/dcmitype/"/>
  </ds:schemaRefs>
</ds:datastoreItem>
</file>

<file path=customXml/itemProps3.xml><?xml version="1.0" encoding="utf-8"?>
<ds:datastoreItem xmlns:ds="http://schemas.openxmlformats.org/officeDocument/2006/customXml" ds:itemID="{129AE99B-A9E2-4807-985E-676D48FEC70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41220</TotalTime>
  <Words>2309</Words>
  <Application>Microsoft Office PowerPoint</Application>
  <PresentationFormat>Personalizzato</PresentationFormat>
  <Paragraphs>207</Paragraphs>
  <Slides>38</Slides>
  <Notes>22</Notes>
  <HiddenSlides>0</HiddenSlides>
  <MMClips>0</MMClips>
  <ScaleCrop>false</ScaleCrop>
  <HeadingPairs>
    <vt:vector size="6" baseType="variant">
      <vt:variant>
        <vt:lpstr>Caratteri utilizzati</vt:lpstr>
      </vt:variant>
      <vt:variant>
        <vt:i4>3</vt:i4>
      </vt:variant>
      <vt:variant>
        <vt:lpstr>Tema</vt:lpstr>
      </vt:variant>
      <vt:variant>
        <vt:i4>1</vt:i4>
      </vt:variant>
      <vt:variant>
        <vt:lpstr>Titoli diapositive</vt:lpstr>
      </vt:variant>
      <vt:variant>
        <vt:i4>38</vt:i4>
      </vt:variant>
    </vt:vector>
  </HeadingPairs>
  <TitlesOfParts>
    <vt:vector size="42" baseType="lpstr">
      <vt:lpstr>Titillium Web</vt:lpstr>
      <vt:lpstr>Arial</vt:lpstr>
      <vt:lpstr>Monotype Corsiva</vt:lpstr>
      <vt:lpstr>DXC</vt:lpstr>
      <vt:lpstr>Presentazione standard di PowerPoint</vt:lpstr>
      <vt:lpstr>Presentazione standard di PowerPoint</vt:lpstr>
      <vt:lpstr>ACCESSO E SELEZIONE ISTANZA</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SCELTA GRADUATORIE DI INTERESSE,  FASCIA E TITOLI DI ACCESSO</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TITOLI ULTERIORI RISPETTO AL TITOLO DI ACCESSO – PUNTO B</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Sanna, Mirco</dc:creator>
  <cp:lastModifiedBy>Bras, Daniela</cp:lastModifiedBy>
  <cp:revision>202</cp:revision>
  <cp:lastPrinted>2017-05-17T10:21:56Z</cp:lastPrinted>
  <dcterms:created xsi:type="dcterms:W3CDTF">2017-03-30T12:22:13Z</dcterms:created>
  <dcterms:modified xsi:type="dcterms:W3CDTF">2024-04-22T14:24:32Z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0x010100A1EF363BFA06D64DA01D5E425970ABB9</vt:lpwstr>
  </property>
</Properties>
</file>